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6" r:id="rId12"/>
  </p:sldIdLst>
  <p:sldSz cx="12192000" cy="6858000"/>
  <p:notesSz cx="6858000" cy="9144000"/>
  <p:defaultTextStyle>
    <a:defPPr rtl="0">
      <a:defRPr lang="hu-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2A63"/>
    <a:srgbClr val="E2E3E8"/>
    <a:srgbClr val="271F5E"/>
    <a:srgbClr val="E7E7E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D7B38A-7A25-441B-EB6B-D94C8341365D}" v="102" dt="2024-03-19T21:56:54.600"/>
    <p1510:client id="{468FBD96-7812-2EE7-4B1A-0706B1AFE5B9}" v="27" dt="2024-03-19T21:46:49.592"/>
    <p1510:client id="{5AF86C36-DC7D-C74A-D38D-39BBB4E741CD}" v="88" dt="2024-03-20T11:28:38.436"/>
    <p1510:client id="{5E10F8B6-BBFE-F3CE-EE60-0129C70A4C93}" v="3" dt="2024-03-19T21:59:53.914"/>
    <p1510:client id="{862C320C-CCAE-9B6E-21FF-2044F8600BA9}" v="22" dt="2024-03-19T21:27:56.378"/>
    <p1510:client id="{889E19E0-FAF3-CC99-8094-315B938AA2BE}" v="93" dt="2024-03-20T08:49:52.250"/>
    <p1510:client id="{986680B4-56A4-BA23-89F3-57EFAE3927D9}" v="52" dt="2024-03-19T22:07:15.590"/>
    <p1510:client id="{AFA6D46F-40F5-3B23-55AF-96930AB52418}" v="575" dt="2024-03-19T23:05:14.651"/>
    <p1510:client id="{D1F41293-4913-81DC-E358-2881694365BF}" v="132" dt="2024-03-19T21:41:11.945"/>
    <p1510:client id="{D89AA439-3B06-9572-3702-B6508A4A7403}" v="413" dt="2024-03-19T23:24:13.936"/>
    <p1510:client id="{F705B401-EA16-BB7F-F32C-AF16558A6ECC}" v="7" dt="2024-03-19T21:59:02.122"/>
    <p1510:client id="{FCD61566-E537-D777-1010-1F99981EE1B1}" v="629" dt="2024-03-19T21:25:16.8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8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5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74C80589-2D48-4F34-99CE-AC9CD323C5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DD803363-344B-4518-AD55-1FA4D05C048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612787-A7F6-4A1F-A7A6-50F0C41AFDC0}" type="datetime1">
              <a:rPr lang="hu-HU" smtClean="0"/>
              <a:t>2024. 03. 20.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C0E0C37-0B06-444A-BE4B-9C908C8E20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1308243B-76C4-468D-B181-E32CED78805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CAED65-FE17-4FE7-A6A6-F87DD861C8C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33232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 noProof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294057-3705-486F-B69A-65807EC5E85D}" type="datetime1">
              <a:rPr lang="hu-HU" smtClean="0"/>
              <a:pPr/>
              <a:t>2024. 03. 20.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 noProof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noProof="0"/>
              <a:t>Mintaszöveg szerkesztése</a:t>
            </a:r>
          </a:p>
          <a:p>
            <a:pPr lvl="1"/>
            <a:r>
              <a:rPr lang="hu-HU" noProof="0"/>
              <a:t>Második szint</a:t>
            </a:r>
          </a:p>
          <a:p>
            <a:pPr lvl="2"/>
            <a:r>
              <a:rPr lang="hu-HU" noProof="0"/>
              <a:t>Harmadik szint</a:t>
            </a:r>
          </a:p>
          <a:p>
            <a:pPr lvl="3"/>
            <a:r>
              <a:rPr lang="hu-HU" noProof="0"/>
              <a:t>Negyedik szint</a:t>
            </a:r>
          </a:p>
          <a:p>
            <a:pPr lvl="4"/>
            <a:r>
              <a:rPr lang="hu-HU" noProof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81902-DDEC-4663-B1CA-7CF9E00BAD6E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263697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81902-DDEC-4663-B1CA-7CF9E00BAD6E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13417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375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351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108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101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144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13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634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631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272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571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854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3/20/2024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146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18" r:id="rId2"/>
    <p:sldLayoutId id="2147483717" r:id="rId3"/>
    <p:sldLayoutId id="2147483716" r:id="rId4"/>
    <p:sldLayoutId id="2147483715" r:id="rId5"/>
    <p:sldLayoutId id="2147483714" r:id="rId6"/>
    <p:sldLayoutId id="2147483713" r:id="rId7"/>
    <p:sldLayoutId id="2147483712" r:id="rId8"/>
    <p:sldLayoutId id="2147483711" r:id="rId9"/>
    <p:sldLayoutId id="2147483710" r:id="rId10"/>
    <p:sldLayoutId id="214748370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8789E63-C78D-4210-8A38-DD6FB3B6B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kyscrapers And Location Icons">
            <a:extLst>
              <a:ext uri="{FF2B5EF4-FFF2-40B4-BE49-F238E27FC236}">
                <a16:creationId xmlns:a16="http://schemas.microsoft.com/office/drawing/2014/main" id="{B5284ED1-472A-3693-6EDE-4A2AC62585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6250"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ln>
            <a:solidFill>
              <a:srgbClr val="4472C4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DE10C47-AF4B-43D9-ACC0-A3FB23B11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202967" cy="397435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4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2506639" y="215153"/>
            <a:ext cx="7178723" cy="1757082"/>
          </a:xfrm>
        </p:spPr>
        <p:txBody>
          <a:bodyPr rtlCol="0" anchor="b">
            <a:normAutofit/>
          </a:bodyPr>
          <a:lstStyle/>
          <a:p>
            <a:pPr rtl="0"/>
            <a:r>
              <a:rPr lang="hu-HU" dirty="0">
                <a:solidFill>
                  <a:srgbClr val="FFFFFF"/>
                </a:solidFill>
              </a:rPr>
              <a:t>Helper.gov.com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3264090" y="2145553"/>
            <a:ext cx="6087154" cy="773954"/>
          </a:xfrm>
        </p:spPr>
        <p:txBody>
          <a:bodyPr rtlCol="0" anchor="t">
            <a:normAutofit/>
          </a:bodyPr>
          <a:lstStyle/>
          <a:p>
            <a:r>
              <a:rPr lang="hu-HU" sz="900" dirty="0">
                <a:solidFill>
                  <a:srgbClr val="FFFFFF"/>
                </a:solidFill>
              </a:rPr>
              <a:t>Tulajdonosok: </a:t>
            </a:r>
            <a:br>
              <a:rPr lang="hu-HU" sz="900" dirty="0">
                <a:solidFill>
                  <a:srgbClr val="FFFFFF"/>
                </a:solidFill>
              </a:rPr>
            </a:br>
            <a:r>
              <a:rPr lang="hu-HU" sz="900" dirty="0">
                <a:solidFill>
                  <a:srgbClr val="FFFFFF"/>
                </a:solidFill>
              </a:rPr>
              <a:t>Armand</a:t>
            </a:r>
            <a:br>
              <a:rPr lang="hu-HU" sz="900" dirty="0">
                <a:solidFill>
                  <a:srgbClr val="FFFFFF"/>
                </a:solidFill>
              </a:rPr>
            </a:br>
            <a:r>
              <a:rPr lang="hu-HU" sz="900" dirty="0">
                <a:solidFill>
                  <a:srgbClr val="FFFFFF"/>
                </a:solidFill>
              </a:rPr>
              <a:t>Dániel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AC8F16FB-C9E7-C810-B3EF-27CE838F53C8}"/>
              </a:ext>
            </a:extLst>
          </p:cNvPr>
          <p:cNvSpPr txBox="1"/>
          <p:nvPr/>
        </p:nvSpPr>
        <p:spPr>
          <a:xfrm>
            <a:off x="-828842" y="467894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1944402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roup 475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477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8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9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0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1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2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3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4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5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6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7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8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9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0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1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2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3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4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5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6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7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8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9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0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1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2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3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4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5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6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7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8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9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0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1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2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3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6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7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8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9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0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1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2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3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513" name="Group 512">
            <a:extLst>
              <a:ext uri="{FF2B5EF4-FFF2-40B4-BE49-F238E27FC236}">
                <a16:creationId xmlns:a16="http://schemas.microsoft.com/office/drawing/2014/main" id="{A1B0DAD3-DAD3-4D41-8EF0-B03422E47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/>
          </a:solidFill>
        </p:grpSpPr>
        <p:sp>
          <p:nvSpPr>
            <p:cNvPr id="514" name="Freeform 8">
              <a:extLst>
                <a:ext uri="{FF2B5EF4-FFF2-40B4-BE49-F238E27FC236}">
                  <a16:creationId xmlns:a16="http://schemas.microsoft.com/office/drawing/2014/main" id="{729F7DF5-CF56-4F67-9883-903E49BE1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5" name="Freeform 10">
              <a:extLst>
                <a:ext uri="{FF2B5EF4-FFF2-40B4-BE49-F238E27FC236}">
                  <a16:creationId xmlns:a16="http://schemas.microsoft.com/office/drawing/2014/main" id="{B7E65000-B427-4CEF-B2A9-ECA839855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6" name="Freeform 15">
              <a:extLst>
                <a:ext uri="{FF2B5EF4-FFF2-40B4-BE49-F238E27FC236}">
                  <a16:creationId xmlns:a16="http://schemas.microsoft.com/office/drawing/2014/main" id="{1D82BADA-E191-4C51-A377-7D1EA989D4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7" name="Freeform 18">
              <a:extLst>
                <a:ext uri="{FF2B5EF4-FFF2-40B4-BE49-F238E27FC236}">
                  <a16:creationId xmlns:a16="http://schemas.microsoft.com/office/drawing/2014/main" id="{C074E073-07CB-4DD6-BFC8-E9FD63D4A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8" name="Freeform 19">
              <a:extLst>
                <a:ext uri="{FF2B5EF4-FFF2-40B4-BE49-F238E27FC236}">
                  <a16:creationId xmlns:a16="http://schemas.microsoft.com/office/drawing/2014/main" id="{211152B9-90BD-4804-BCC5-4B0FEEF37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9" name="Freeform 20">
              <a:extLst>
                <a:ext uri="{FF2B5EF4-FFF2-40B4-BE49-F238E27FC236}">
                  <a16:creationId xmlns:a16="http://schemas.microsoft.com/office/drawing/2014/main" id="{941B26CC-1C9B-4149-9647-3A0E0C9D2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0" name="Freeform 22">
              <a:extLst>
                <a:ext uri="{FF2B5EF4-FFF2-40B4-BE49-F238E27FC236}">
                  <a16:creationId xmlns:a16="http://schemas.microsoft.com/office/drawing/2014/main" id="{7576EDD8-60BD-4230-9FE5-5302F91208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1" name="Freeform 23">
              <a:extLst>
                <a:ext uri="{FF2B5EF4-FFF2-40B4-BE49-F238E27FC236}">
                  <a16:creationId xmlns:a16="http://schemas.microsoft.com/office/drawing/2014/main" id="{F68478BC-1899-4718-B999-C7EE2F6F5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2" name="Freeform 26">
              <a:extLst>
                <a:ext uri="{FF2B5EF4-FFF2-40B4-BE49-F238E27FC236}">
                  <a16:creationId xmlns:a16="http://schemas.microsoft.com/office/drawing/2014/main" id="{B02BAA58-19A0-4BE5-8596-7AF02A91C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3" name="Freeform 27">
              <a:extLst>
                <a:ext uri="{FF2B5EF4-FFF2-40B4-BE49-F238E27FC236}">
                  <a16:creationId xmlns:a16="http://schemas.microsoft.com/office/drawing/2014/main" id="{ED0FD3ED-A6B2-480A-8B6C-36B492164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4" name="Freeform 28">
              <a:extLst>
                <a:ext uri="{FF2B5EF4-FFF2-40B4-BE49-F238E27FC236}">
                  <a16:creationId xmlns:a16="http://schemas.microsoft.com/office/drawing/2014/main" id="{46C958D0-B4D1-4E20-87DA-CDF757B56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5" name="Freeform 30">
              <a:extLst>
                <a:ext uri="{FF2B5EF4-FFF2-40B4-BE49-F238E27FC236}">
                  <a16:creationId xmlns:a16="http://schemas.microsoft.com/office/drawing/2014/main" id="{3E2B5B4A-13C5-4187-BF16-1B0C4EC6D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6" name="Freeform 43">
              <a:extLst>
                <a:ext uri="{FF2B5EF4-FFF2-40B4-BE49-F238E27FC236}">
                  <a16:creationId xmlns:a16="http://schemas.microsoft.com/office/drawing/2014/main" id="{8B7A471E-57F9-4AC4-B3DE-6A75C2A490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7" name="Freeform 51">
              <a:extLst>
                <a:ext uri="{FF2B5EF4-FFF2-40B4-BE49-F238E27FC236}">
                  <a16:creationId xmlns:a16="http://schemas.microsoft.com/office/drawing/2014/main" id="{01E6B5E8-B33D-4D70-B30A-823D655388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8" name="Freeform 52">
              <a:extLst>
                <a:ext uri="{FF2B5EF4-FFF2-40B4-BE49-F238E27FC236}">
                  <a16:creationId xmlns:a16="http://schemas.microsoft.com/office/drawing/2014/main" id="{04BD65AE-3613-409E-859A-F5E47E7ED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9" name="Freeform 53">
              <a:extLst>
                <a:ext uri="{FF2B5EF4-FFF2-40B4-BE49-F238E27FC236}">
                  <a16:creationId xmlns:a16="http://schemas.microsoft.com/office/drawing/2014/main" id="{6AC52B47-CF30-4905-A913-8016FD7DF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0" name="Freeform 54">
              <a:extLst>
                <a:ext uri="{FF2B5EF4-FFF2-40B4-BE49-F238E27FC236}">
                  <a16:creationId xmlns:a16="http://schemas.microsoft.com/office/drawing/2014/main" id="{945DD375-89B4-4594-879C-C88E3E07E4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1" name="Freeform 55">
              <a:extLst>
                <a:ext uri="{FF2B5EF4-FFF2-40B4-BE49-F238E27FC236}">
                  <a16:creationId xmlns:a16="http://schemas.microsoft.com/office/drawing/2014/main" id="{4EF2ED92-CD73-4432-B715-54794B6CC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2" name="Freeform 56">
              <a:extLst>
                <a:ext uri="{FF2B5EF4-FFF2-40B4-BE49-F238E27FC236}">
                  <a16:creationId xmlns:a16="http://schemas.microsoft.com/office/drawing/2014/main" id="{4C080334-01D5-4AEE-B802-115F8FF42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3" name="Freeform 57">
              <a:extLst>
                <a:ext uri="{FF2B5EF4-FFF2-40B4-BE49-F238E27FC236}">
                  <a16:creationId xmlns:a16="http://schemas.microsoft.com/office/drawing/2014/main" id="{5B2CD9BC-4DF9-4317-9F4F-168D1E48F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4" name="Freeform 59">
              <a:extLst>
                <a:ext uri="{FF2B5EF4-FFF2-40B4-BE49-F238E27FC236}">
                  <a16:creationId xmlns:a16="http://schemas.microsoft.com/office/drawing/2014/main" id="{9ED340BE-C2EA-4C3D-9E5F-49D0601E22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5" name="Freeform 60">
              <a:extLst>
                <a:ext uri="{FF2B5EF4-FFF2-40B4-BE49-F238E27FC236}">
                  <a16:creationId xmlns:a16="http://schemas.microsoft.com/office/drawing/2014/main" id="{F83C564A-309A-4BE2-A1B7-CB9000A40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6" name="Freeform 61">
              <a:extLst>
                <a:ext uri="{FF2B5EF4-FFF2-40B4-BE49-F238E27FC236}">
                  <a16:creationId xmlns:a16="http://schemas.microsoft.com/office/drawing/2014/main" id="{6DB3A353-2237-4080-B766-F62A628B38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7" name="Freeform 5">
              <a:extLst>
                <a:ext uri="{FF2B5EF4-FFF2-40B4-BE49-F238E27FC236}">
                  <a16:creationId xmlns:a16="http://schemas.microsoft.com/office/drawing/2014/main" id="{F97333D1-A657-49E4-BCD3-47476A14C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8" name="Freeform 6">
              <a:extLst>
                <a:ext uri="{FF2B5EF4-FFF2-40B4-BE49-F238E27FC236}">
                  <a16:creationId xmlns:a16="http://schemas.microsoft.com/office/drawing/2014/main" id="{D848B0DC-182E-4466-BC72-7D1D16380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9" name="Freeform 7">
              <a:extLst>
                <a:ext uri="{FF2B5EF4-FFF2-40B4-BE49-F238E27FC236}">
                  <a16:creationId xmlns:a16="http://schemas.microsoft.com/office/drawing/2014/main" id="{60CE5FE2-5C67-4168-A845-1851C07B7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0" name="Freeform 8">
              <a:extLst>
                <a:ext uri="{FF2B5EF4-FFF2-40B4-BE49-F238E27FC236}">
                  <a16:creationId xmlns:a16="http://schemas.microsoft.com/office/drawing/2014/main" id="{FFD9F71E-ACAB-4435-8558-5C891704E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1" name="Freeform 9">
              <a:extLst>
                <a:ext uri="{FF2B5EF4-FFF2-40B4-BE49-F238E27FC236}">
                  <a16:creationId xmlns:a16="http://schemas.microsoft.com/office/drawing/2014/main" id="{D8F3C4EF-CAB3-477F-9BE6-7AE0EE0861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2" name="Freeform 11">
              <a:extLst>
                <a:ext uri="{FF2B5EF4-FFF2-40B4-BE49-F238E27FC236}">
                  <a16:creationId xmlns:a16="http://schemas.microsoft.com/office/drawing/2014/main" id="{99F3B109-2DD1-4023-AB8C-C4CFFBC1E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3" name="Freeform 12">
              <a:extLst>
                <a:ext uri="{FF2B5EF4-FFF2-40B4-BE49-F238E27FC236}">
                  <a16:creationId xmlns:a16="http://schemas.microsoft.com/office/drawing/2014/main" id="{AEE61596-3CEF-4CF6-A4FA-226265438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4" name="Freeform 13">
              <a:extLst>
                <a:ext uri="{FF2B5EF4-FFF2-40B4-BE49-F238E27FC236}">
                  <a16:creationId xmlns:a16="http://schemas.microsoft.com/office/drawing/2014/main" id="{ACA5CDA1-D484-482B-924A-C21EFFB26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5" name="Freeform 14">
              <a:extLst>
                <a:ext uri="{FF2B5EF4-FFF2-40B4-BE49-F238E27FC236}">
                  <a16:creationId xmlns:a16="http://schemas.microsoft.com/office/drawing/2014/main" id="{8BAD048C-9E22-4DAB-BB3C-8978DFC79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6" name="Freeform 16">
              <a:extLst>
                <a:ext uri="{FF2B5EF4-FFF2-40B4-BE49-F238E27FC236}">
                  <a16:creationId xmlns:a16="http://schemas.microsoft.com/office/drawing/2014/main" id="{1A2637B3-8C74-4B55-872D-CFE1F1929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7" name="Freeform 17">
              <a:extLst>
                <a:ext uri="{FF2B5EF4-FFF2-40B4-BE49-F238E27FC236}">
                  <a16:creationId xmlns:a16="http://schemas.microsoft.com/office/drawing/2014/main" id="{C73B0390-BD3E-4AFB-ADF3-676ECF890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8" name="Freeform 21">
              <a:extLst>
                <a:ext uri="{FF2B5EF4-FFF2-40B4-BE49-F238E27FC236}">
                  <a16:creationId xmlns:a16="http://schemas.microsoft.com/office/drawing/2014/main" id="{35236E6F-9C25-49CE-9078-306D3A5F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9" name="Freeform 25">
              <a:extLst>
                <a:ext uri="{FF2B5EF4-FFF2-40B4-BE49-F238E27FC236}">
                  <a16:creationId xmlns:a16="http://schemas.microsoft.com/office/drawing/2014/main" id="{46D4BFF5-1B3A-44D0-9720-143617E00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0" name="Freeform 29">
              <a:extLst>
                <a:ext uri="{FF2B5EF4-FFF2-40B4-BE49-F238E27FC236}">
                  <a16:creationId xmlns:a16="http://schemas.microsoft.com/office/drawing/2014/main" id="{77FD726E-2EB9-4305-BEE5-7C48D51C9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1" name="Freeform 31">
              <a:extLst>
                <a:ext uri="{FF2B5EF4-FFF2-40B4-BE49-F238E27FC236}">
                  <a16:creationId xmlns:a16="http://schemas.microsoft.com/office/drawing/2014/main" id="{25E6083A-3C52-4763-92A2-1B88843E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2" name="Freeform 32">
              <a:extLst>
                <a:ext uri="{FF2B5EF4-FFF2-40B4-BE49-F238E27FC236}">
                  <a16:creationId xmlns:a16="http://schemas.microsoft.com/office/drawing/2014/main" id="{CA90BF22-94F7-4D52-8725-FDCE69CE6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3" name="Freeform 33">
              <a:extLst>
                <a:ext uri="{FF2B5EF4-FFF2-40B4-BE49-F238E27FC236}">
                  <a16:creationId xmlns:a16="http://schemas.microsoft.com/office/drawing/2014/main" id="{998A2F47-3F4E-4065-86CF-B49B258FF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4" name="Freeform 34">
              <a:extLst>
                <a:ext uri="{FF2B5EF4-FFF2-40B4-BE49-F238E27FC236}">
                  <a16:creationId xmlns:a16="http://schemas.microsoft.com/office/drawing/2014/main" id="{65AF8C00-7E07-4E42-A41A-08417BB0E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5" name="Freeform 35">
              <a:extLst>
                <a:ext uri="{FF2B5EF4-FFF2-40B4-BE49-F238E27FC236}">
                  <a16:creationId xmlns:a16="http://schemas.microsoft.com/office/drawing/2014/main" id="{E0C04B54-4EF5-4B04-A708-8339062DA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6" name="Freeform 36">
              <a:extLst>
                <a:ext uri="{FF2B5EF4-FFF2-40B4-BE49-F238E27FC236}">
                  <a16:creationId xmlns:a16="http://schemas.microsoft.com/office/drawing/2014/main" id="{C16D1625-1345-49A9-9FAE-3600E0D11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7" name="Freeform 37">
              <a:extLst>
                <a:ext uri="{FF2B5EF4-FFF2-40B4-BE49-F238E27FC236}">
                  <a16:creationId xmlns:a16="http://schemas.microsoft.com/office/drawing/2014/main" id="{B8817E5F-6964-4B89-9CD1-CD4621B6EC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8" name="Freeform 38">
              <a:extLst>
                <a:ext uri="{FF2B5EF4-FFF2-40B4-BE49-F238E27FC236}">
                  <a16:creationId xmlns:a16="http://schemas.microsoft.com/office/drawing/2014/main" id="{952E3586-DC86-4B27-AAC4-D005819D2C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9" name="Freeform 39">
              <a:extLst>
                <a:ext uri="{FF2B5EF4-FFF2-40B4-BE49-F238E27FC236}">
                  <a16:creationId xmlns:a16="http://schemas.microsoft.com/office/drawing/2014/main" id="{22CB13D9-EA0B-45B8-8E8F-3AABBE9D7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0" name="Freeform 40">
              <a:extLst>
                <a:ext uri="{FF2B5EF4-FFF2-40B4-BE49-F238E27FC236}">
                  <a16:creationId xmlns:a16="http://schemas.microsoft.com/office/drawing/2014/main" id="{3755BB78-63DB-4A8C-A113-795862B37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1" name="Freeform 41">
              <a:extLst>
                <a:ext uri="{FF2B5EF4-FFF2-40B4-BE49-F238E27FC236}">
                  <a16:creationId xmlns:a16="http://schemas.microsoft.com/office/drawing/2014/main" id="{68D97FB6-919C-4D25-A4CE-65C0BB8B41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2" name="Freeform 42">
              <a:extLst>
                <a:ext uri="{FF2B5EF4-FFF2-40B4-BE49-F238E27FC236}">
                  <a16:creationId xmlns:a16="http://schemas.microsoft.com/office/drawing/2014/main" id="{B7FB8601-BFD8-42A2-BFC8-826DA5679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3" name="Freeform 44">
              <a:extLst>
                <a:ext uri="{FF2B5EF4-FFF2-40B4-BE49-F238E27FC236}">
                  <a16:creationId xmlns:a16="http://schemas.microsoft.com/office/drawing/2014/main" id="{E66A3773-870D-43D8-97C8-9210A0288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4" name="Freeform 45">
              <a:extLst>
                <a:ext uri="{FF2B5EF4-FFF2-40B4-BE49-F238E27FC236}">
                  <a16:creationId xmlns:a16="http://schemas.microsoft.com/office/drawing/2014/main" id="{08736EF7-6BB0-4CA8-B063-CD217FF9B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5" name="Freeform 46">
              <a:extLst>
                <a:ext uri="{FF2B5EF4-FFF2-40B4-BE49-F238E27FC236}">
                  <a16:creationId xmlns:a16="http://schemas.microsoft.com/office/drawing/2014/main" id="{57EBF709-9E0F-48A1-BCDD-F3C74F1D49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6" name="Freeform 47">
              <a:extLst>
                <a:ext uri="{FF2B5EF4-FFF2-40B4-BE49-F238E27FC236}">
                  <a16:creationId xmlns:a16="http://schemas.microsoft.com/office/drawing/2014/main" id="{251EC588-C357-470F-A194-F4A0C32B7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7" name="Freeform 48">
              <a:extLst>
                <a:ext uri="{FF2B5EF4-FFF2-40B4-BE49-F238E27FC236}">
                  <a16:creationId xmlns:a16="http://schemas.microsoft.com/office/drawing/2014/main" id="{02592C96-1066-4F6E-9353-4FF1D5ED9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8" name="Freeform 49">
              <a:extLst>
                <a:ext uri="{FF2B5EF4-FFF2-40B4-BE49-F238E27FC236}">
                  <a16:creationId xmlns:a16="http://schemas.microsoft.com/office/drawing/2014/main" id="{B5016669-96C5-4574-B536-65060BCE9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9" name="Freeform 8">
              <a:extLst>
                <a:ext uri="{FF2B5EF4-FFF2-40B4-BE49-F238E27FC236}">
                  <a16:creationId xmlns:a16="http://schemas.microsoft.com/office/drawing/2014/main" id="{5C697245-37CA-4D12-9F8C-308595014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0" name="Freeform 106">
              <a:extLst>
                <a:ext uri="{FF2B5EF4-FFF2-40B4-BE49-F238E27FC236}">
                  <a16:creationId xmlns:a16="http://schemas.microsoft.com/office/drawing/2014/main" id="{3776B83C-39DC-4C02-B33B-848604D0A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572" name="Rectangle 571">
            <a:extLst>
              <a:ext uri="{FF2B5EF4-FFF2-40B4-BE49-F238E27FC236}">
                <a16:creationId xmlns:a16="http://schemas.microsoft.com/office/drawing/2014/main" id="{8B7AD46D-E72A-4FA9-A503-9BBF703CB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4" name="Rectangle 573">
            <a:extLst>
              <a:ext uri="{FF2B5EF4-FFF2-40B4-BE49-F238E27FC236}">
                <a16:creationId xmlns:a16="http://schemas.microsoft.com/office/drawing/2014/main" id="{2813BDD8-88F1-463B-A75F-D1EC1E35E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6" name="Group 575">
            <a:extLst>
              <a:ext uri="{FF2B5EF4-FFF2-40B4-BE49-F238E27FC236}">
                <a16:creationId xmlns:a16="http://schemas.microsoft.com/office/drawing/2014/main" id="{D3CE3ADF-CE7B-4DF8-AEB2-64CB8F632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820" y="2640739"/>
            <a:ext cx="2693390" cy="1459873"/>
            <a:chOff x="-65511" y="2640739"/>
            <a:chExt cx="2693390" cy="1459873"/>
          </a:xfrm>
        </p:grpSpPr>
        <p:sp>
          <p:nvSpPr>
            <p:cNvPr id="577" name="Freeform 54">
              <a:extLst>
                <a:ext uri="{FF2B5EF4-FFF2-40B4-BE49-F238E27FC236}">
                  <a16:creationId xmlns:a16="http://schemas.microsoft.com/office/drawing/2014/main" id="{234D9984-F194-474C-9FD8-C68AB45FF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6652" y="3000294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8" name="Freeform 6">
              <a:extLst>
                <a:ext uri="{FF2B5EF4-FFF2-40B4-BE49-F238E27FC236}">
                  <a16:creationId xmlns:a16="http://schemas.microsoft.com/office/drawing/2014/main" id="{3D2D649E-9006-41BC-8E10-7920A4188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8894" y="302524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9" name="Freeform 8">
              <a:extLst>
                <a:ext uri="{FF2B5EF4-FFF2-40B4-BE49-F238E27FC236}">
                  <a16:creationId xmlns:a16="http://schemas.microsoft.com/office/drawing/2014/main" id="{B2B7DE6B-F5C5-42B5-A9D9-6820A1261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49563" y="302169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0" name="Freeform 9">
              <a:extLst>
                <a:ext uri="{FF2B5EF4-FFF2-40B4-BE49-F238E27FC236}">
                  <a16:creationId xmlns:a16="http://schemas.microsoft.com/office/drawing/2014/main" id="{74B0A415-24CC-4B02-B616-6CD8CAFEF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3964" y="3018425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1" name="Freeform 11">
              <a:extLst>
                <a:ext uri="{FF2B5EF4-FFF2-40B4-BE49-F238E27FC236}">
                  <a16:creationId xmlns:a16="http://schemas.microsoft.com/office/drawing/2014/main" id="{857F0A25-22AE-4C54-A6C1-9C8D0284A8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000" y="3039643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2" name="Freeform 12">
              <a:extLst>
                <a:ext uri="{FF2B5EF4-FFF2-40B4-BE49-F238E27FC236}">
                  <a16:creationId xmlns:a16="http://schemas.microsoft.com/office/drawing/2014/main" id="{78898232-973C-4A10-9275-2A52B9973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599" y="3422106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3" name="Freeform 16">
              <a:extLst>
                <a:ext uri="{FF2B5EF4-FFF2-40B4-BE49-F238E27FC236}">
                  <a16:creationId xmlns:a16="http://schemas.microsoft.com/office/drawing/2014/main" id="{14B9A1E6-8880-4513-9F3E-78E63E625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65511" y="2995304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4" name="Freeform 17">
              <a:extLst>
                <a:ext uri="{FF2B5EF4-FFF2-40B4-BE49-F238E27FC236}">
                  <a16:creationId xmlns:a16="http://schemas.microsoft.com/office/drawing/2014/main" id="{4B59A861-A569-4554-9D33-F0A32A6C1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55254" y="3039644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5" name="Freeform 21">
              <a:extLst>
                <a:ext uri="{FF2B5EF4-FFF2-40B4-BE49-F238E27FC236}">
                  <a16:creationId xmlns:a16="http://schemas.microsoft.com/office/drawing/2014/main" id="{1AD81A3E-B18B-43A9-BE25-34390E4997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87129" y="2999623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6" name="Freeform 25">
              <a:extLst>
                <a:ext uri="{FF2B5EF4-FFF2-40B4-BE49-F238E27FC236}">
                  <a16:creationId xmlns:a16="http://schemas.microsoft.com/office/drawing/2014/main" id="{3A4EA4B9-2B68-4993-B3D0-A8FB52DA4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53301" y="3040294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7" name="Freeform 29">
              <a:extLst>
                <a:ext uri="{FF2B5EF4-FFF2-40B4-BE49-F238E27FC236}">
                  <a16:creationId xmlns:a16="http://schemas.microsoft.com/office/drawing/2014/main" id="{8688FA8E-D461-4BB3-AF4C-E7B307B5C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60401" y="3009551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8" name="Freeform 31">
              <a:extLst>
                <a:ext uri="{FF2B5EF4-FFF2-40B4-BE49-F238E27FC236}">
                  <a16:creationId xmlns:a16="http://schemas.microsoft.com/office/drawing/2014/main" id="{6A897C6D-3023-4AD4-BA58-DC5FA637F9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58489" y="300102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9" name="Freeform 33">
              <a:extLst>
                <a:ext uri="{FF2B5EF4-FFF2-40B4-BE49-F238E27FC236}">
                  <a16:creationId xmlns:a16="http://schemas.microsoft.com/office/drawing/2014/main" id="{0A224C70-F6B0-46FD-892B-E2F0354E71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0024" y="3354376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0" name="Freeform 34">
              <a:extLst>
                <a:ext uri="{FF2B5EF4-FFF2-40B4-BE49-F238E27FC236}">
                  <a16:creationId xmlns:a16="http://schemas.microsoft.com/office/drawing/2014/main" id="{59C15C2A-290E-4B5E-AC06-36020C4B8C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63101" y="3354377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1" name="Freeform 35">
              <a:extLst>
                <a:ext uri="{FF2B5EF4-FFF2-40B4-BE49-F238E27FC236}">
                  <a16:creationId xmlns:a16="http://schemas.microsoft.com/office/drawing/2014/main" id="{C888C6F6-6C76-45EC-A6CF-FE9217D6B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338" y="3360090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2" name="Freeform 36">
              <a:extLst>
                <a:ext uri="{FF2B5EF4-FFF2-40B4-BE49-F238E27FC236}">
                  <a16:creationId xmlns:a16="http://schemas.microsoft.com/office/drawing/2014/main" id="{31B79B36-2C8D-4CE0-AEAB-99110F085F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29500" y="337233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3" name="Freeform 38">
              <a:extLst>
                <a:ext uri="{FF2B5EF4-FFF2-40B4-BE49-F238E27FC236}">
                  <a16:creationId xmlns:a16="http://schemas.microsoft.com/office/drawing/2014/main" id="{1AD6CC94-42DA-40AC-BD4D-EF49CB08E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4823" y="3378042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4" name="Freeform 39">
              <a:extLst>
                <a:ext uri="{FF2B5EF4-FFF2-40B4-BE49-F238E27FC236}">
                  <a16:creationId xmlns:a16="http://schemas.microsoft.com/office/drawing/2014/main" id="{FF26C35B-C843-45FC-A4FA-D16B597AB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2" y="3378041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5" name="Freeform 41">
              <a:extLst>
                <a:ext uri="{FF2B5EF4-FFF2-40B4-BE49-F238E27FC236}">
                  <a16:creationId xmlns:a16="http://schemas.microsoft.com/office/drawing/2014/main" id="{6E7FB35B-308C-401A-ABAB-ECD71E809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49268" y="338457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6" name="Freeform 42">
              <a:extLst>
                <a:ext uri="{FF2B5EF4-FFF2-40B4-BE49-F238E27FC236}">
                  <a16:creationId xmlns:a16="http://schemas.microsoft.com/office/drawing/2014/main" id="{FCF0A251-F427-4F99-9917-E6AB6FD62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76668" y="3387018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7" name="Freeform 44">
              <a:extLst>
                <a:ext uri="{FF2B5EF4-FFF2-40B4-BE49-F238E27FC236}">
                  <a16:creationId xmlns:a16="http://schemas.microsoft.com/office/drawing/2014/main" id="{19EB4AF5-729F-4519-ACA6-2D4ECA65F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3068" y="334887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8" name="Freeform 45">
              <a:extLst>
                <a:ext uri="{FF2B5EF4-FFF2-40B4-BE49-F238E27FC236}">
                  <a16:creationId xmlns:a16="http://schemas.microsoft.com/office/drawing/2014/main" id="{21CE97BE-F05E-4DCA-A425-75AEA2710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9478" y="3402523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9" name="Freeform 47">
              <a:extLst>
                <a:ext uri="{FF2B5EF4-FFF2-40B4-BE49-F238E27FC236}">
                  <a16:creationId xmlns:a16="http://schemas.microsoft.com/office/drawing/2014/main" id="{41A57ED1-04BE-4CEF-B525-8D61DAD56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804" y="367260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0" name="Freeform 49">
              <a:extLst>
                <a:ext uri="{FF2B5EF4-FFF2-40B4-BE49-F238E27FC236}">
                  <a16:creationId xmlns:a16="http://schemas.microsoft.com/office/drawing/2014/main" id="{268E7CBA-E176-4B5B-A34C-023BA6A5F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8534" y="342047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1" name="Freeform 63">
              <a:extLst>
                <a:ext uri="{FF2B5EF4-FFF2-40B4-BE49-F238E27FC236}">
                  <a16:creationId xmlns:a16="http://schemas.microsoft.com/office/drawing/2014/main" id="{233B43AB-B404-4FA7-8284-5C44327D6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8421" y="3633437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2" name="Freeform 65">
              <a:extLst>
                <a:ext uri="{FF2B5EF4-FFF2-40B4-BE49-F238E27FC236}">
                  <a16:creationId xmlns:a16="http://schemas.microsoft.com/office/drawing/2014/main" id="{74ED28FC-0786-4A21-8C6F-1B17579DB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749" y="4010946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3" name="Freeform 66">
              <a:extLst>
                <a:ext uri="{FF2B5EF4-FFF2-40B4-BE49-F238E27FC236}">
                  <a16:creationId xmlns:a16="http://schemas.microsoft.com/office/drawing/2014/main" id="{D30D34FF-8C29-4615-8FEA-B91F26F4F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3800" y="3678321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" name="Freeform 67">
              <a:extLst>
                <a:ext uri="{FF2B5EF4-FFF2-40B4-BE49-F238E27FC236}">
                  <a16:creationId xmlns:a16="http://schemas.microsoft.com/office/drawing/2014/main" id="{E144876D-55C0-4833-BABE-1B857FDCC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9794" y="368158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5" name="Freeform 69">
              <a:extLst>
                <a:ext uri="{FF2B5EF4-FFF2-40B4-BE49-F238E27FC236}">
                  <a16:creationId xmlns:a16="http://schemas.microsoft.com/office/drawing/2014/main" id="{4BDFCA40-C410-44C2-9BD6-0890CB0A0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99399" y="3684850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6" name="Freeform 70">
              <a:extLst>
                <a:ext uri="{FF2B5EF4-FFF2-40B4-BE49-F238E27FC236}">
                  <a16:creationId xmlns:a16="http://schemas.microsoft.com/office/drawing/2014/main" id="{230FFBCE-4FEE-48BE-9538-5F5DFF94C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79836" y="3745236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7" name="Freeform 71">
              <a:extLst>
                <a:ext uri="{FF2B5EF4-FFF2-40B4-BE49-F238E27FC236}">
                  <a16:creationId xmlns:a16="http://schemas.microsoft.com/office/drawing/2014/main" id="{8C1D110E-7B89-4D98-8547-5FB133BAAC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4786" y="3690561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8" name="Freeform 72">
              <a:extLst>
                <a:ext uri="{FF2B5EF4-FFF2-40B4-BE49-F238E27FC236}">
                  <a16:creationId xmlns:a16="http://schemas.microsoft.com/office/drawing/2014/main" id="{232C3B0B-3392-4B93-9D83-379B6A396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47927" y="3693824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9" name="Freeform 73">
              <a:extLst>
                <a:ext uri="{FF2B5EF4-FFF2-40B4-BE49-F238E27FC236}">
                  <a16:creationId xmlns:a16="http://schemas.microsoft.com/office/drawing/2014/main" id="{88BB8E65-5A6E-4B88-B653-B9CC3B946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9902" y="3697089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0" name="Freeform 74">
              <a:extLst>
                <a:ext uri="{FF2B5EF4-FFF2-40B4-BE49-F238E27FC236}">
                  <a16:creationId xmlns:a16="http://schemas.microsoft.com/office/drawing/2014/main" id="{4821890D-31F5-4098-9B45-0A1430C88A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0571" y="3702802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1" name="Freeform 85">
              <a:extLst>
                <a:ext uri="{FF2B5EF4-FFF2-40B4-BE49-F238E27FC236}">
                  <a16:creationId xmlns:a16="http://schemas.microsoft.com/office/drawing/2014/main" id="{7B0B4C14-D844-4EA6-99D6-19E1FB358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0111" y="3732994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" name="Freeform 88">
              <a:extLst>
                <a:ext uri="{FF2B5EF4-FFF2-40B4-BE49-F238E27FC236}">
                  <a16:creationId xmlns:a16="http://schemas.microsoft.com/office/drawing/2014/main" id="{8E88F6F3-751C-4EDF-A69E-1B33A1C82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4973" y="375094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3" name="Freeform 94">
              <a:extLst>
                <a:ext uri="{FF2B5EF4-FFF2-40B4-BE49-F238E27FC236}">
                  <a16:creationId xmlns:a16="http://schemas.microsoft.com/office/drawing/2014/main" id="{8BAF1202-A88A-4B65-9531-D708992F7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0506" y="3954137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4" name="Freeform 97">
              <a:extLst>
                <a:ext uri="{FF2B5EF4-FFF2-40B4-BE49-F238E27FC236}">
                  <a16:creationId xmlns:a16="http://schemas.microsoft.com/office/drawing/2014/main" id="{41A59003-9DC4-4890-A9BE-82CCAB97D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0572" y="3965561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5" name="Freeform 98">
              <a:extLst>
                <a:ext uri="{FF2B5EF4-FFF2-40B4-BE49-F238E27FC236}">
                  <a16:creationId xmlns:a16="http://schemas.microsoft.com/office/drawing/2014/main" id="{989DF6E5-B3C9-425F-99CA-81C2D74C1A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164" y="3965561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6" name="Freeform 99">
              <a:extLst>
                <a:ext uri="{FF2B5EF4-FFF2-40B4-BE49-F238E27FC236}">
                  <a16:creationId xmlns:a16="http://schemas.microsoft.com/office/drawing/2014/main" id="{8E34FCE1-E4AB-4024-8641-3F1A09720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5349" y="3965559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7" name="Freeform 101">
              <a:extLst>
                <a:ext uri="{FF2B5EF4-FFF2-40B4-BE49-F238E27FC236}">
                  <a16:creationId xmlns:a16="http://schemas.microsoft.com/office/drawing/2014/main" id="{01AFDDF1-8D6D-4AC0-8BEF-32F805D2B3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4910" y="3972090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8" name="Freeform 102">
              <a:extLst>
                <a:ext uri="{FF2B5EF4-FFF2-40B4-BE49-F238E27FC236}">
                  <a16:creationId xmlns:a16="http://schemas.microsoft.com/office/drawing/2014/main" id="{6D4170D8-6D57-4FE0-9668-F8A55D367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12688" y="3975353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9" name="Freeform 103">
              <a:extLst>
                <a:ext uri="{FF2B5EF4-FFF2-40B4-BE49-F238E27FC236}">
                  <a16:creationId xmlns:a16="http://schemas.microsoft.com/office/drawing/2014/main" id="{D27F0973-FA6A-4121-9CDC-BC4B282E06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74995" y="3981065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0" name="Freeform 113">
              <a:extLst>
                <a:ext uri="{FF2B5EF4-FFF2-40B4-BE49-F238E27FC236}">
                  <a16:creationId xmlns:a16="http://schemas.microsoft.com/office/drawing/2014/main" id="{3520ADCA-C047-45A3-A9FC-652B3DB7BE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2482" y="4026762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1" name="Freeform 115">
              <a:extLst>
                <a:ext uri="{FF2B5EF4-FFF2-40B4-BE49-F238E27FC236}">
                  <a16:creationId xmlns:a16="http://schemas.microsoft.com/office/drawing/2014/main" id="{F6F5A9C4-18F4-4B3A-B454-B0702D519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41790" y="4032475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2" name="Freeform 117">
              <a:extLst>
                <a:ext uri="{FF2B5EF4-FFF2-40B4-BE49-F238E27FC236}">
                  <a16:creationId xmlns:a16="http://schemas.microsoft.com/office/drawing/2014/main" id="{CABEE4F6-1B82-4146-9C1F-F8A712164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37027" y="4044716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3" name="Freeform 119">
              <a:extLst>
                <a:ext uri="{FF2B5EF4-FFF2-40B4-BE49-F238E27FC236}">
                  <a16:creationId xmlns:a16="http://schemas.microsoft.com/office/drawing/2014/main" id="{86F52E18-09F6-44F8-BD90-35E5C1B32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69450" y="3949647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" name="Freeform 105">
              <a:extLst>
                <a:ext uri="{FF2B5EF4-FFF2-40B4-BE49-F238E27FC236}">
                  <a16:creationId xmlns:a16="http://schemas.microsoft.com/office/drawing/2014/main" id="{7FEB04FC-FC18-4EF5-8129-6ED9A8DCA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21832" y="2709558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" name="Freeform 106">
              <a:extLst>
                <a:ext uri="{FF2B5EF4-FFF2-40B4-BE49-F238E27FC236}">
                  <a16:creationId xmlns:a16="http://schemas.microsoft.com/office/drawing/2014/main" id="{2882D243-849A-44C8-9229-8C2F8AB3D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215773" y="2694053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6" name="Freeform 107">
              <a:extLst>
                <a:ext uri="{FF2B5EF4-FFF2-40B4-BE49-F238E27FC236}">
                  <a16:creationId xmlns:a16="http://schemas.microsoft.com/office/drawing/2014/main" id="{8A7EF5B8-81CA-4B87-BDF6-9B11DCA48D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33828" y="2697318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7" name="Freeform 108">
              <a:extLst>
                <a:ext uri="{FF2B5EF4-FFF2-40B4-BE49-F238E27FC236}">
                  <a16:creationId xmlns:a16="http://schemas.microsoft.com/office/drawing/2014/main" id="{46C9A6CE-FA4C-4943-8F9C-FBB26D5B2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697806" y="2647540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8" name="Freeform 109">
              <a:extLst>
                <a:ext uri="{FF2B5EF4-FFF2-40B4-BE49-F238E27FC236}">
                  <a16:creationId xmlns:a16="http://schemas.microsoft.com/office/drawing/2014/main" id="{558596F9-ED2F-4DC6-B22A-E2C66EBFF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3207" y="2710825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9" name="Freeform 110">
              <a:extLst>
                <a:ext uri="{FF2B5EF4-FFF2-40B4-BE49-F238E27FC236}">
                  <a16:creationId xmlns:a16="http://schemas.microsoft.com/office/drawing/2014/main" id="{0A796E91-DB9C-4A85-AC50-52B724461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500271" y="2701852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0" name="Freeform 111">
              <a:extLst>
                <a:ext uri="{FF2B5EF4-FFF2-40B4-BE49-F238E27FC236}">
                  <a16:creationId xmlns:a16="http://schemas.microsoft.com/office/drawing/2014/main" id="{BDDE8582-BCCB-4067-A898-40B7AF287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446706" y="264073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1" name="Freeform 112">
              <a:extLst>
                <a:ext uri="{FF2B5EF4-FFF2-40B4-BE49-F238E27FC236}">
                  <a16:creationId xmlns:a16="http://schemas.microsoft.com/office/drawing/2014/main" id="{2CB91EAD-CEDA-4142-A6CA-7771481AA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10933" y="2681813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2" name="Freeform 91">
              <a:extLst>
                <a:ext uri="{FF2B5EF4-FFF2-40B4-BE49-F238E27FC236}">
                  <a16:creationId xmlns:a16="http://schemas.microsoft.com/office/drawing/2014/main" id="{66863EF9-28A8-44EC-AE49-242D560F1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6482" y="2683013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3" name="Freeform 92">
              <a:extLst>
                <a:ext uri="{FF2B5EF4-FFF2-40B4-BE49-F238E27FC236}">
                  <a16:creationId xmlns:a16="http://schemas.microsoft.com/office/drawing/2014/main" id="{82C2E02B-90DD-4C32-80EB-220355FD8C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10134" y="2662522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4" name="Freeform 95">
              <a:extLst>
                <a:ext uri="{FF2B5EF4-FFF2-40B4-BE49-F238E27FC236}">
                  <a16:creationId xmlns:a16="http://schemas.microsoft.com/office/drawing/2014/main" id="{18D22113-ACE7-4ED3-930A-BE0C59688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26596" y="307175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5" name="Freeform 104">
              <a:extLst>
                <a:ext uri="{FF2B5EF4-FFF2-40B4-BE49-F238E27FC236}">
                  <a16:creationId xmlns:a16="http://schemas.microsoft.com/office/drawing/2014/main" id="{9FF51708-472E-4524-835A-8BBAB99FD8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50155" y="269598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37" name="Group 636">
            <a:extLst>
              <a:ext uri="{FF2B5EF4-FFF2-40B4-BE49-F238E27FC236}">
                <a16:creationId xmlns:a16="http://schemas.microsoft.com/office/drawing/2014/main" id="{84C90B19-086C-49B0-9CE7-EEF7B17A1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12043" y="2644569"/>
            <a:ext cx="2581224" cy="1380932"/>
            <a:chOff x="9645734" y="2644569"/>
            <a:chExt cx="2581224" cy="1380932"/>
          </a:xfrm>
        </p:grpSpPr>
        <p:sp>
          <p:nvSpPr>
            <p:cNvPr id="638" name="Freeform 15">
              <a:extLst>
                <a:ext uri="{FF2B5EF4-FFF2-40B4-BE49-F238E27FC236}">
                  <a16:creationId xmlns:a16="http://schemas.microsoft.com/office/drawing/2014/main" id="{D386663F-A31D-4E93-90A4-9E96CFA80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431" y="298328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" name="Freeform 18">
              <a:extLst>
                <a:ext uri="{FF2B5EF4-FFF2-40B4-BE49-F238E27FC236}">
                  <a16:creationId xmlns:a16="http://schemas.microsoft.com/office/drawing/2014/main" id="{EEF751A7-3935-45E9-855F-D70447C41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45734" y="2968592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" name="Freeform 19">
              <a:extLst>
                <a:ext uri="{FF2B5EF4-FFF2-40B4-BE49-F238E27FC236}">
                  <a16:creationId xmlns:a16="http://schemas.microsoft.com/office/drawing/2014/main" id="{573D60F7-85E4-4B4C-BE3D-6482D68915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92476" y="2963228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1" name="Freeform 20">
              <a:extLst>
                <a:ext uri="{FF2B5EF4-FFF2-40B4-BE49-F238E27FC236}">
                  <a16:creationId xmlns:a16="http://schemas.microsoft.com/office/drawing/2014/main" id="{8DA04761-E234-4426-BB80-A161149102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92750" y="2972204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2" name="Freeform 22">
              <a:extLst>
                <a:ext uri="{FF2B5EF4-FFF2-40B4-BE49-F238E27FC236}">
                  <a16:creationId xmlns:a16="http://schemas.microsoft.com/office/drawing/2014/main" id="{63309113-ADC7-4B22-BE96-8A735C37B5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16808" y="3007761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3" name="Freeform 23">
              <a:extLst>
                <a:ext uri="{FF2B5EF4-FFF2-40B4-BE49-F238E27FC236}">
                  <a16:creationId xmlns:a16="http://schemas.microsoft.com/office/drawing/2014/main" id="{C6AA2460-B386-4710-9943-F957B4028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3242" y="3011025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4" name="Freeform 26">
              <a:extLst>
                <a:ext uri="{FF2B5EF4-FFF2-40B4-BE49-F238E27FC236}">
                  <a16:creationId xmlns:a16="http://schemas.microsoft.com/office/drawing/2014/main" id="{4C0D77C7-5864-439D-94B8-4CE82FF28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12497" y="2972818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" name="Freeform 27">
              <a:extLst>
                <a:ext uri="{FF2B5EF4-FFF2-40B4-BE49-F238E27FC236}">
                  <a16:creationId xmlns:a16="http://schemas.microsoft.com/office/drawing/2014/main" id="{2DADB7CD-640D-42A2-9B13-6318F05F3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37259" y="300239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6" name="Freeform 28">
              <a:extLst>
                <a:ext uri="{FF2B5EF4-FFF2-40B4-BE49-F238E27FC236}">
                  <a16:creationId xmlns:a16="http://schemas.microsoft.com/office/drawing/2014/main" id="{84F502C2-997F-4462-83BB-B0B4959C0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04199" y="3029326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7" name="Freeform 30">
              <a:extLst>
                <a:ext uri="{FF2B5EF4-FFF2-40B4-BE49-F238E27FC236}">
                  <a16:creationId xmlns:a16="http://schemas.microsoft.com/office/drawing/2014/main" id="{C6730C2A-0F13-4A85-82D9-EE0D397DC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69090" y="3071411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8" name="Freeform 43">
              <a:extLst>
                <a:ext uri="{FF2B5EF4-FFF2-40B4-BE49-F238E27FC236}">
                  <a16:creationId xmlns:a16="http://schemas.microsoft.com/office/drawing/2014/main" id="{B3BD4C90-9991-441F-9365-A9294483E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42358" y="3300017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9" name="Freeform 51">
              <a:extLst>
                <a:ext uri="{FF2B5EF4-FFF2-40B4-BE49-F238E27FC236}">
                  <a16:creationId xmlns:a16="http://schemas.microsoft.com/office/drawing/2014/main" id="{3CB171CE-677B-4EE5-B726-47C274254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87565" y="3374622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0" name="Freeform 52">
              <a:extLst>
                <a:ext uri="{FF2B5EF4-FFF2-40B4-BE49-F238E27FC236}">
                  <a16:creationId xmlns:a16="http://schemas.microsoft.com/office/drawing/2014/main" id="{4243DBEC-F451-4BAC-A98F-4EBF0C192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78835" y="3273725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1" name="Freeform 53">
              <a:extLst>
                <a:ext uri="{FF2B5EF4-FFF2-40B4-BE49-F238E27FC236}">
                  <a16:creationId xmlns:a16="http://schemas.microsoft.com/office/drawing/2014/main" id="{4E9D873D-7291-4C1F-94CD-715ADB270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01219" y="330514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2" name="Freeform 55">
              <a:extLst>
                <a:ext uri="{FF2B5EF4-FFF2-40B4-BE49-F238E27FC236}">
                  <a16:creationId xmlns:a16="http://schemas.microsoft.com/office/drawing/2014/main" id="{022ECE44-200E-4058-99CF-1A9D8F8E3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746682" y="330840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3" name="Freeform 56">
              <a:extLst>
                <a:ext uri="{FF2B5EF4-FFF2-40B4-BE49-F238E27FC236}">
                  <a16:creationId xmlns:a16="http://schemas.microsoft.com/office/drawing/2014/main" id="{4897A97F-5890-4C28-B2B1-9C4C5885B1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75319" y="3319016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4" name="Freeform 57">
              <a:extLst>
                <a:ext uri="{FF2B5EF4-FFF2-40B4-BE49-F238E27FC236}">
                  <a16:creationId xmlns:a16="http://schemas.microsoft.com/office/drawing/2014/main" id="{03A40F4E-620E-4A37-AE09-BEC49F6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41743" y="332607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" name="Freeform 60">
              <a:extLst>
                <a:ext uri="{FF2B5EF4-FFF2-40B4-BE49-F238E27FC236}">
                  <a16:creationId xmlns:a16="http://schemas.microsoft.com/office/drawing/2014/main" id="{EB710607-2FCD-4801-A601-2BB74E82E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86221" y="334757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" name="Freeform 61">
              <a:extLst>
                <a:ext uri="{FF2B5EF4-FFF2-40B4-BE49-F238E27FC236}">
                  <a16:creationId xmlns:a16="http://schemas.microsoft.com/office/drawing/2014/main" id="{78565A30-A299-44B0-A369-F546B9CA0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2575" y="3363082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7" name="Freeform 78">
              <a:extLst>
                <a:ext uri="{FF2B5EF4-FFF2-40B4-BE49-F238E27FC236}">
                  <a16:creationId xmlns:a16="http://schemas.microsoft.com/office/drawing/2014/main" id="{6A2BC99F-457E-41E9-B1B1-1EE99E696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32099" y="3623124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8" name="Freeform 79">
              <a:extLst>
                <a:ext uri="{FF2B5EF4-FFF2-40B4-BE49-F238E27FC236}">
                  <a16:creationId xmlns:a16="http://schemas.microsoft.com/office/drawing/2014/main" id="{1ED9AAAB-57D5-418F-9C8F-667299133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72251" y="362557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9" name="Freeform 80">
              <a:extLst>
                <a:ext uri="{FF2B5EF4-FFF2-40B4-BE49-F238E27FC236}">
                  <a16:creationId xmlns:a16="http://schemas.microsoft.com/office/drawing/2014/main" id="{27B0F7FF-9FDA-4832-AA28-7A49B38E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07970" y="363210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0" name="Freeform 81">
              <a:extLst>
                <a:ext uri="{FF2B5EF4-FFF2-40B4-BE49-F238E27FC236}">
                  <a16:creationId xmlns:a16="http://schemas.microsoft.com/office/drawing/2014/main" id="{D74EF1D3-B2D1-4F14-8F50-46AEED7D7A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25289" y="362883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1" name="Freeform 82">
              <a:extLst>
                <a:ext uri="{FF2B5EF4-FFF2-40B4-BE49-F238E27FC236}">
                  <a16:creationId xmlns:a16="http://schemas.microsoft.com/office/drawing/2014/main" id="{91A8FE10-BA63-4F35-A987-DDD01DEC53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8431" y="3637811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2" name="Freeform 83">
              <a:extLst>
                <a:ext uri="{FF2B5EF4-FFF2-40B4-BE49-F238E27FC236}">
                  <a16:creationId xmlns:a16="http://schemas.microsoft.com/office/drawing/2014/main" id="{478CA902-2280-4691-8C7F-85968E58D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26379" y="3619859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3" name="Freeform 84">
              <a:extLst>
                <a:ext uri="{FF2B5EF4-FFF2-40B4-BE49-F238E27FC236}">
                  <a16:creationId xmlns:a16="http://schemas.microsoft.com/office/drawing/2014/main" id="{ABDFD47C-2B98-4399-807E-C7DF49FE6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51968" y="3643525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4" name="Freeform 89">
              <a:extLst>
                <a:ext uri="{FF2B5EF4-FFF2-40B4-BE49-F238E27FC236}">
                  <a16:creationId xmlns:a16="http://schemas.microsoft.com/office/drawing/2014/main" id="{B18CDAC6-82CF-48B6-A5F4-EA26D1BAA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780023" y="3674532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5" name="Freeform 90">
              <a:extLst>
                <a:ext uri="{FF2B5EF4-FFF2-40B4-BE49-F238E27FC236}">
                  <a16:creationId xmlns:a16="http://schemas.microsoft.com/office/drawing/2014/main" id="{EABFE3E0-B345-41E9-B283-F7FDE9C8CE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26926" y="3704724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6" name="Freeform 105">
              <a:extLst>
                <a:ext uri="{FF2B5EF4-FFF2-40B4-BE49-F238E27FC236}">
                  <a16:creationId xmlns:a16="http://schemas.microsoft.com/office/drawing/2014/main" id="{A3A0DB29-268E-4869-B1F8-0244F82C6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41850" y="3912111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7" name="Freeform 106">
              <a:extLst>
                <a:ext uri="{FF2B5EF4-FFF2-40B4-BE49-F238E27FC236}">
                  <a16:creationId xmlns:a16="http://schemas.microsoft.com/office/drawing/2014/main" id="{8B58D29C-03B2-4CF6-B843-6D6FE2F18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17784" y="3891596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8" name="Freeform 107">
              <a:extLst>
                <a:ext uri="{FF2B5EF4-FFF2-40B4-BE49-F238E27FC236}">
                  <a16:creationId xmlns:a16="http://schemas.microsoft.com/office/drawing/2014/main" id="{9B613FDE-C6E1-41D6-9EDA-0C8CEAE8D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5589" y="3936308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9" name="Freeform 108">
              <a:extLst>
                <a:ext uri="{FF2B5EF4-FFF2-40B4-BE49-F238E27FC236}">
                  <a16:creationId xmlns:a16="http://schemas.microsoft.com/office/drawing/2014/main" id="{AFBAEA89-62A9-400B-A466-1EE8194C4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47267" y="3934922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0" name="Freeform 109">
              <a:extLst>
                <a:ext uri="{FF2B5EF4-FFF2-40B4-BE49-F238E27FC236}">
                  <a16:creationId xmlns:a16="http://schemas.microsoft.com/office/drawing/2014/main" id="{83568151-E0F8-4222-9CEC-EB2079F15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13086" y="3907101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1" name="Freeform 110">
              <a:extLst>
                <a:ext uri="{FF2B5EF4-FFF2-40B4-BE49-F238E27FC236}">
                  <a16:creationId xmlns:a16="http://schemas.microsoft.com/office/drawing/2014/main" id="{47D022F3-A9E3-4A5E-89D5-D0F715569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82062" y="3908849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2" name="Freeform 111">
              <a:extLst>
                <a:ext uri="{FF2B5EF4-FFF2-40B4-BE49-F238E27FC236}">
                  <a16:creationId xmlns:a16="http://schemas.microsoft.com/office/drawing/2014/main" id="{E80ABF6C-8B84-4FDD-B468-69EBC0DF1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754325" y="3919341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3" name="Freeform 112">
              <a:extLst>
                <a:ext uri="{FF2B5EF4-FFF2-40B4-BE49-F238E27FC236}">
                  <a16:creationId xmlns:a16="http://schemas.microsoft.com/office/drawing/2014/main" id="{A63CF3ED-FA07-491D-96A3-570EBE3D8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39462" y="3919341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4" name="Freeform 7">
              <a:extLst>
                <a:ext uri="{FF2B5EF4-FFF2-40B4-BE49-F238E27FC236}">
                  <a16:creationId xmlns:a16="http://schemas.microsoft.com/office/drawing/2014/main" id="{811F8E6F-D291-4B7B-B7BF-550B2E0025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68711" y="3000473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5" name="Freeform 40">
              <a:extLst>
                <a:ext uri="{FF2B5EF4-FFF2-40B4-BE49-F238E27FC236}">
                  <a16:creationId xmlns:a16="http://schemas.microsoft.com/office/drawing/2014/main" id="{3EC1E4BC-EE19-4EFA-A0CB-F463DEC71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85783" y="3343203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6" name="Freeform 46">
              <a:extLst>
                <a:ext uri="{FF2B5EF4-FFF2-40B4-BE49-F238E27FC236}">
                  <a16:creationId xmlns:a16="http://schemas.microsoft.com/office/drawing/2014/main" id="{76FFB2EA-7A93-40A0-8EA9-50EC44B5D3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105552" y="3380741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7" name="Freeform 64">
              <a:extLst>
                <a:ext uri="{FF2B5EF4-FFF2-40B4-BE49-F238E27FC236}">
                  <a16:creationId xmlns:a16="http://schemas.microsoft.com/office/drawing/2014/main" id="{17A60978-99CE-43C4-A85A-4880391717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11285" y="3669345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8" name="Freeform 75">
              <a:extLst>
                <a:ext uri="{FF2B5EF4-FFF2-40B4-BE49-F238E27FC236}">
                  <a16:creationId xmlns:a16="http://schemas.microsoft.com/office/drawing/2014/main" id="{E9FF172D-4BA6-4E22-A7E2-12963E775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64931" y="3633439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9" name="Freeform 91">
              <a:extLst>
                <a:ext uri="{FF2B5EF4-FFF2-40B4-BE49-F238E27FC236}">
                  <a16:creationId xmlns:a16="http://schemas.microsoft.com/office/drawing/2014/main" id="{F9030161-25F7-4037-B934-C8968DC6A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3025" y="3918140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0" name="Freeform 92">
              <a:extLst>
                <a:ext uri="{FF2B5EF4-FFF2-40B4-BE49-F238E27FC236}">
                  <a16:creationId xmlns:a16="http://schemas.microsoft.com/office/drawing/2014/main" id="{4BEA4B47-CB5A-4909-AA74-9C7A005DBE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48979" y="3917415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1" name="Freeform 104">
              <a:extLst>
                <a:ext uri="{FF2B5EF4-FFF2-40B4-BE49-F238E27FC236}">
                  <a16:creationId xmlns:a16="http://schemas.microsoft.com/office/drawing/2014/main" id="{7FAAD014-C0FA-424B-80A5-9E06587656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11011" y="3981065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2" name="Freeform 94">
              <a:extLst>
                <a:ext uri="{FF2B5EF4-FFF2-40B4-BE49-F238E27FC236}">
                  <a16:creationId xmlns:a16="http://schemas.microsoft.com/office/drawing/2014/main" id="{ADEAE038-F8B8-4E63-8EF3-B8C9F352B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712617" y="2701518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3" name="Freeform 97">
              <a:extLst>
                <a:ext uri="{FF2B5EF4-FFF2-40B4-BE49-F238E27FC236}">
                  <a16:creationId xmlns:a16="http://schemas.microsoft.com/office/drawing/2014/main" id="{EE27DFAF-D3C6-45F4-82BD-40694B93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267156" y="2648770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4" name="Freeform 98">
              <a:extLst>
                <a:ext uri="{FF2B5EF4-FFF2-40B4-BE49-F238E27FC236}">
                  <a16:creationId xmlns:a16="http://schemas.microsoft.com/office/drawing/2014/main" id="{8487C53E-4660-4917-B3D0-431F1C9D8F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838946" y="2731564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5" name="Freeform 99">
              <a:extLst>
                <a:ext uri="{FF2B5EF4-FFF2-40B4-BE49-F238E27FC236}">
                  <a16:creationId xmlns:a16="http://schemas.microsoft.com/office/drawing/2014/main" id="{5F2131A8-F666-4178-82AA-C9B0A49A7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508543" y="2648772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" name="Freeform 100">
              <a:extLst>
                <a:ext uri="{FF2B5EF4-FFF2-40B4-BE49-F238E27FC236}">
                  <a16:creationId xmlns:a16="http://schemas.microsoft.com/office/drawing/2014/main" id="{A86F73EE-D17F-4FD3-A7C4-D242F54B3D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2089660" y="2691453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" name="Freeform 101">
              <a:extLst>
                <a:ext uri="{FF2B5EF4-FFF2-40B4-BE49-F238E27FC236}">
                  <a16:creationId xmlns:a16="http://schemas.microsoft.com/office/drawing/2014/main" id="{C73F7B73-6085-426A-8F4B-77EC4855F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954159" y="2682227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" name="Freeform 102">
              <a:extLst>
                <a:ext uri="{FF2B5EF4-FFF2-40B4-BE49-F238E27FC236}">
                  <a16:creationId xmlns:a16="http://schemas.microsoft.com/office/drawing/2014/main" id="{9EA8B1B7-09BF-4A83-95D7-8537590B2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437628" y="2691728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" name="Freeform 103">
              <a:extLst>
                <a:ext uri="{FF2B5EF4-FFF2-40B4-BE49-F238E27FC236}">
                  <a16:creationId xmlns:a16="http://schemas.microsoft.com/office/drawing/2014/main" id="{911BC32C-2EEE-4B53-9A0C-8E8CA9E82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187617" y="2652035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" name="Freeform 113">
              <a:extLst>
                <a:ext uri="{FF2B5EF4-FFF2-40B4-BE49-F238E27FC236}">
                  <a16:creationId xmlns:a16="http://schemas.microsoft.com/office/drawing/2014/main" id="{8026FF8F-715D-4F6F-81C0-B77733DC3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346025" y="2700181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1" name="Freeform 115">
              <a:extLst>
                <a:ext uri="{FF2B5EF4-FFF2-40B4-BE49-F238E27FC236}">
                  <a16:creationId xmlns:a16="http://schemas.microsoft.com/office/drawing/2014/main" id="{CA53BB35-50E9-4D48-B4C1-FFEFAFC89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920260" y="2644569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2" name="Freeform 117">
              <a:extLst>
                <a:ext uri="{FF2B5EF4-FFF2-40B4-BE49-F238E27FC236}">
                  <a16:creationId xmlns:a16="http://schemas.microsoft.com/office/drawing/2014/main" id="{A68BDAB2-5D65-494D-9187-537E34F00C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183195" y="2685492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3" name="Freeform 119">
              <a:extLst>
                <a:ext uri="{FF2B5EF4-FFF2-40B4-BE49-F238E27FC236}">
                  <a16:creationId xmlns:a16="http://schemas.microsoft.com/office/drawing/2014/main" id="{8FC7B770-8274-4FFA-A115-71C5CA0E9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895042" y="2672028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4" name="Freeform 145">
              <a:extLst>
                <a:ext uri="{FF2B5EF4-FFF2-40B4-BE49-F238E27FC236}">
                  <a16:creationId xmlns:a16="http://schemas.microsoft.com/office/drawing/2014/main" id="{8204BA3B-5404-4A81-9DFE-AD3CC1070A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714402" y="2705822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5" name="Freeform 131">
              <a:extLst>
                <a:ext uri="{FF2B5EF4-FFF2-40B4-BE49-F238E27FC236}">
                  <a16:creationId xmlns:a16="http://schemas.microsoft.com/office/drawing/2014/main" id="{037DA548-A97B-4EAD-952B-0FB098323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85823" y="2980163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97" name="Rectangle 696">
            <a:extLst>
              <a:ext uri="{FF2B5EF4-FFF2-40B4-BE49-F238E27FC236}">
                <a16:creationId xmlns:a16="http://schemas.microsoft.com/office/drawing/2014/main" id="{D5A33662-C2EA-4FEB-B1D3-625DFCFE2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6037" y="1659648"/>
            <a:ext cx="7079853" cy="3631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82D1C46-3E73-3198-543C-FD63841E0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3829" y="2422361"/>
            <a:ext cx="5944342" cy="126062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hu-HU" sz="3100" dirty="0">
                <a:solidFill>
                  <a:srgbClr val="732A63"/>
                </a:solidFill>
              </a:rPr>
              <a:t>Weboldalunk ahol mindez megtalálható. </a:t>
            </a:r>
            <a:br>
              <a:rPr lang="hu-HU" sz="3100" dirty="0"/>
            </a:br>
            <a:br>
              <a:rPr lang="hu-HU" sz="3100" dirty="0"/>
            </a:br>
            <a:endParaRPr lang="hu-HU" sz="3100">
              <a:solidFill>
                <a:srgbClr val="732A63"/>
              </a:solidFill>
              <a:latin typeface="Avenir Next LT Pro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E8A43730-BDCF-E672-EAA2-E1198A0843BF}"/>
              </a:ext>
            </a:extLst>
          </p:cNvPr>
          <p:cNvSpPr txBox="1"/>
          <p:nvPr/>
        </p:nvSpPr>
        <p:spPr>
          <a:xfrm>
            <a:off x="2985429" y="3052067"/>
            <a:ext cx="627610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 err="1">
                <a:solidFill>
                  <a:srgbClr val="732A63"/>
                </a:solidFill>
                <a:latin typeface="ADLaM Display"/>
                <a:ea typeface="ADLaM Display"/>
                <a:cs typeface="ADLaM Display"/>
              </a:rPr>
              <a:t>Bemutatja</a:t>
            </a:r>
            <a:r>
              <a:rPr lang="en-US" sz="3600" dirty="0">
                <a:solidFill>
                  <a:srgbClr val="732A63"/>
                </a:solidFill>
                <a:latin typeface="ADLaM Display"/>
                <a:ea typeface="ADLaM Display"/>
                <a:cs typeface="ADLaM Display"/>
              </a:rPr>
              <a:t>: Armand</a:t>
            </a:r>
            <a:endParaRPr lang="hu-HU" sz="3600" dirty="0">
              <a:latin typeface="ADLaM Display"/>
              <a:ea typeface="ADLaM Display"/>
              <a:cs typeface="ADLaM Display"/>
            </a:endParaRPr>
          </a:p>
          <a:p>
            <a:pPr algn="l"/>
            <a:endParaRPr lang="hu-HU" sz="3600" dirty="0">
              <a:latin typeface="ADLaM Display"/>
              <a:ea typeface="ADLaM Display"/>
              <a:cs typeface="ADLaM Display"/>
            </a:endParaRPr>
          </a:p>
        </p:txBody>
      </p:sp>
    </p:spTree>
    <p:extLst>
      <p:ext uri="{BB962C8B-B14F-4D97-AF65-F5344CB8AC3E}">
        <p14:creationId xmlns:p14="http://schemas.microsoft.com/office/powerpoint/2010/main" val="9195179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55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2" name="Rectangle 701">
            <a:extLst>
              <a:ext uri="{FF2B5EF4-FFF2-40B4-BE49-F238E27FC236}">
                <a16:creationId xmlns:a16="http://schemas.microsoft.com/office/drawing/2014/main" id="{9FF4A234-29BA-4B70-BFC0-64FBB64F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4" name="Rectangle 703">
            <a:extLst>
              <a:ext uri="{FF2B5EF4-FFF2-40B4-BE49-F238E27FC236}">
                <a16:creationId xmlns:a16="http://schemas.microsoft.com/office/drawing/2014/main" id="{7FF62AAC-1C5B-406E-8F1E-5B0FD8E9D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5CCCD93E-51C6-47E1-8405-8D870E6B5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84460" y="-5553"/>
            <a:ext cx="781459" cy="6853105"/>
            <a:chOff x="11084460" y="-5553"/>
            <a:chExt cx="781459" cy="6853105"/>
          </a:xfrm>
        </p:grpSpPr>
        <p:sp>
          <p:nvSpPr>
            <p:cNvPr id="709" name="Freeform 59">
              <a:extLst>
                <a:ext uri="{FF2B5EF4-FFF2-40B4-BE49-F238E27FC236}">
                  <a16:creationId xmlns:a16="http://schemas.microsoft.com/office/drawing/2014/main" id="{781905C4-1133-4589-891D-4E6052BC9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5558" y="6708631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0" name="Freeform 78">
              <a:extLst>
                <a:ext uri="{FF2B5EF4-FFF2-40B4-BE49-F238E27FC236}">
                  <a16:creationId xmlns:a16="http://schemas.microsoft.com/office/drawing/2014/main" id="{B549DF45-2D76-437C-ACBF-763DF06F3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1122" y="65743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1" name="Freeform 79">
              <a:extLst>
                <a:ext uri="{FF2B5EF4-FFF2-40B4-BE49-F238E27FC236}">
                  <a16:creationId xmlns:a16="http://schemas.microsoft.com/office/drawing/2014/main" id="{B49F2B88-F0AA-40D6-997C-4CD28AD29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3494" y="88847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2" name="Freeform 80">
              <a:extLst>
                <a:ext uri="{FF2B5EF4-FFF2-40B4-BE49-F238E27FC236}">
                  <a16:creationId xmlns:a16="http://schemas.microsoft.com/office/drawing/2014/main" id="{36A4A66A-D1F4-4383-8D28-A68695937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8153" y="112627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3" name="Freeform 81">
              <a:extLst>
                <a:ext uri="{FF2B5EF4-FFF2-40B4-BE49-F238E27FC236}">
                  <a16:creationId xmlns:a16="http://schemas.microsoft.com/office/drawing/2014/main" id="{1A73A306-1140-4842-AB32-DEFA0C75D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1203" y="213932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4" name="Freeform 82">
              <a:extLst>
                <a:ext uri="{FF2B5EF4-FFF2-40B4-BE49-F238E27FC236}">
                  <a16:creationId xmlns:a16="http://schemas.microsoft.com/office/drawing/2014/main" id="{9E9F1E99-2F3F-4867-BBFE-FCA8F92CA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9039" y="1916872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5" name="Freeform 83">
              <a:extLst>
                <a:ext uri="{FF2B5EF4-FFF2-40B4-BE49-F238E27FC236}">
                  <a16:creationId xmlns:a16="http://schemas.microsoft.com/office/drawing/2014/main" id="{015B614E-DBF6-4DE6-9339-24B527AE0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1596" y="1602084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6" name="Freeform 84">
              <a:extLst>
                <a:ext uri="{FF2B5EF4-FFF2-40B4-BE49-F238E27FC236}">
                  <a16:creationId xmlns:a16="http://schemas.microsoft.com/office/drawing/2014/main" id="{2D99F085-1658-457C-A1E7-8BB59784E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2612" y="452845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7" name="Freeform 86">
              <a:extLst>
                <a:ext uri="{FF2B5EF4-FFF2-40B4-BE49-F238E27FC236}">
                  <a16:creationId xmlns:a16="http://schemas.microsoft.com/office/drawing/2014/main" id="{72314D71-6CB0-478C-A2EE-9DD68D4B0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2581" y="106836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8" name="Freeform 89">
              <a:extLst>
                <a:ext uri="{FF2B5EF4-FFF2-40B4-BE49-F238E27FC236}">
                  <a16:creationId xmlns:a16="http://schemas.microsoft.com/office/drawing/2014/main" id="{CFF40123-9723-4AED-B3F6-54C54E54A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7384" y="1389733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9" name="Freeform 90">
              <a:extLst>
                <a:ext uri="{FF2B5EF4-FFF2-40B4-BE49-F238E27FC236}">
                  <a16:creationId xmlns:a16="http://schemas.microsoft.com/office/drawing/2014/main" id="{18149ACA-B455-497E-A336-7CA5EA3FF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5236" y="201264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0" name="Freeform 62">
              <a:extLst>
                <a:ext uri="{FF2B5EF4-FFF2-40B4-BE49-F238E27FC236}">
                  <a16:creationId xmlns:a16="http://schemas.microsoft.com/office/drawing/2014/main" id="{BEA79FD9-FE3C-474C-9635-FA1AC8B10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8261" y="2886960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1" name="Freeform 63">
              <a:extLst>
                <a:ext uri="{FF2B5EF4-FFF2-40B4-BE49-F238E27FC236}">
                  <a16:creationId xmlns:a16="http://schemas.microsoft.com/office/drawing/2014/main" id="{5A1C9036-2209-48AB-9A45-1CF7A88BC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9619" y="4025573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2" name="Freeform 64">
              <a:extLst>
                <a:ext uri="{FF2B5EF4-FFF2-40B4-BE49-F238E27FC236}">
                  <a16:creationId xmlns:a16="http://schemas.microsoft.com/office/drawing/2014/main" id="{949D7B76-E779-437D-BF53-4B314E304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7570" y="2618652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3" name="Freeform 65">
              <a:extLst>
                <a:ext uri="{FF2B5EF4-FFF2-40B4-BE49-F238E27FC236}">
                  <a16:creationId xmlns:a16="http://schemas.microsoft.com/office/drawing/2014/main" id="{6C7666CC-2CD8-49CF-97E8-03A4748E50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8201" y="3762667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4" name="Freeform 66">
              <a:extLst>
                <a:ext uri="{FF2B5EF4-FFF2-40B4-BE49-F238E27FC236}">
                  <a16:creationId xmlns:a16="http://schemas.microsoft.com/office/drawing/2014/main" id="{6694159E-961A-40AD-9710-DE5D858BE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5983" y="5309103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5" name="Freeform 67">
              <a:extLst>
                <a:ext uri="{FF2B5EF4-FFF2-40B4-BE49-F238E27FC236}">
                  <a16:creationId xmlns:a16="http://schemas.microsoft.com/office/drawing/2014/main" id="{3415C869-BF38-4F37-A07D-99863F6F0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66163" y="452512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6" name="Freeform 68">
              <a:extLst>
                <a:ext uri="{FF2B5EF4-FFF2-40B4-BE49-F238E27FC236}">
                  <a16:creationId xmlns:a16="http://schemas.microsoft.com/office/drawing/2014/main" id="{C532C6F8-F368-4C0C-A0C7-26ED5B5C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3551" y="3182385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7" name="Freeform 69">
              <a:extLst>
                <a:ext uri="{FF2B5EF4-FFF2-40B4-BE49-F238E27FC236}">
                  <a16:creationId xmlns:a16="http://schemas.microsoft.com/office/drawing/2014/main" id="{CE0F0051-9235-439E-906C-6D4734860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72808" y="5591348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8" name="Freeform 70">
              <a:extLst>
                <a:ext uri="{FF2B5EF4-FFF2-40B4-BE49-F238E27FC236}">
                  <a16:creationId xmlns:a16="http://schemas.microsoft.com/office/drawing/2014/main" id="{595300AA-1720-4A83-A1A6-AEAC14DC4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37021" y="6183092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" name="Freeform 71">
              <a:extLst>
                <a:ext uri="{FF2B5EF4-FFF2-40B4-BE49-F238E27FC236}">
                  <a16:creationId xmlns:a16="http://schemas.microsoft.com/office/drawing/2014/main" id="{4C3205CA-C6A4-4BC9-A856-44012512DF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4351" y="5070698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" name="Freeform 72">
              <a:extLst>
                <a:ext uri="{FF2B5EF4-FFF2-40B4-BE49-F238E27FC236}">
                  <a16:creationId xmlns:a16="http://schemas.microsoft.com/office/drawing/2014/main" id="{2ADF09EA-ED2B-435A-98A9-C04F61AEC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1088" y="484383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1" name="Freeform 73">
              <a:extLst>
                <a:ext uri="{FF2B5EF4-FFF2-40B4-BE49-F238E27FC236}">
                  <a16:creationId xmlns:a16="http://schemas.microsoft.com/office/drawing/2014/main" id="{FECDE996-00DD-4523-A839-977B3099D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5961" y="4344204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2" name="Freeform 74">
              <a:extLst>
                <a:ext uri="{FF2B5EF4-FFF2-40B4-BE49-F238E27FC236}">
                  <a16:creationId xmlns:a16="http://schemas.microsoft.com/office/drawing/2014/main" id="{41E13E80-7416-41BF-9F70-0471C3755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53913" y="5924488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3" name="Freeform 75">
              <a:extLst>
                <a:ext uri="{FF2B5EF4-FFF2-40B4-BE49-F238E27FC236}">
                  <a16:creationId xmlns:a16="http://schemas.microsoft.com/office/drawing/2014/main" id="{E0904C63-D5F2-4DEC-BC8B-20A262017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8922" y="2378884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4" name="Freeform 77">
              <a:extLst>
                <a:ext uri="{FF2B5EF4-FFF2-40B4-BE49-F238E27FC236}">
                  <a16:creationId xmlns:a16="http://schemas.microsoft.com/office/drawing/2014/main" id="{E8FF1427-C8C3-4A62-BA09-C39CD288F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54168" y="354316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5" name="Freeform 85">
              <a:extLst>
                <a:ext uri="{FF2B5EF4-FFF2-40B4-BE49-F238E27FC236}">
                  <a16:creationId xmlns:a16="http://schemas.microsoft.com/office/drawing/2014/main" id="{8A423576-FAF7-451E-8E03-BD83EB4C2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40427" y="637098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6" name="Freeform 87">
              <a:extLst>
                <a:ext uri="{FF2B5EF4-FFF2-40B4-BE49-F238E27FC236}">
                  <a16:creationId xmlns:a16="http://schemas.microsoft.com/office/drawing/2014/main" id="{6E983BE2-E9E0-42E2-9321-D69CE9C5DE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27906" y="6662260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7" name="Freeform 88">
              <a:extLst>
                <a:ext uri="{FF2B5EF4-FFF2-40B4-BE49-F238E27FC236}">
                  <a16:creationId xmlns:a16="http://schemas.microsoft.com/office/drawing/2014/main" id="{D3F95FF6-487C-4B8A-8366-D3ED419325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8467" y="564043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8" name="Freeform 6">
              <a:extLst>
                <a:ext uri="{FF2B5EF4-FFF2-40B4-BE49-F238E27FC236}">
                  <a16:creationId xmlns:a16="http://schemas.microsoft.com/office/drawing/2014/main" id="{7BEB0739-EF74-4D95-80D7-4173F5B98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6657" y="3978357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9" name="Freeform 105">
              <a:extLst>
                <a:ext uri="{FF2B5EF4-FFF2-40B4-BE49-F238E27FC236}">
                  <a16:creationId xmlns:a16="http://schemas.microsoft.com/office/drawing/2014/main" id="{783B7BCE-EE41-439B-B505-CCE4A75EA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8643" y="1918333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0" name="Freeform 106">
              <a:extLst>
                <a:ext uri="{FF2B5EF4-FFF2-40B4-BE49-F238E27FC236}">
                  <a16:creationId xmlns:a16="http://schemas.microsoft.com/office/drawing/2014/main" id="{3C74358B-9A47-45F3-8386-A5618A504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280" y="525454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1" name="Freeform 107">
              <a:extLst>
                <a:ext uri="{FF2B5EF4-FFF2-40B4-BE49-F238E27FC236}">
                  <a16:creationId xmlns:a16="http://schemas.microsoft.com/office/drawing/2014/main" id="{99DE0B49-D1D7-4B06-9F02-E82BAD335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4045" y="220540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2" name="Freeform 108">
              <a:extLst>
                <a:ext uri="{FF2B5EF4-FFF2-40B4-BE49-F238E27FC236}">
                  <a16:creationId xmlns:a16="http://schemas.microsoft.com/office/drawing/2014/main" id="{3E40A68B-6E09-47B3-B503-187E6DB05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951" y="1135299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3" name="Freeform 109">
              <a:extLst>
                <a:ext uri="{FF2B5EF4-FFF2-40B4-BE49-F238E27FC236}">
                  <a16:creationId xmlns:a16="http://schemas.microsoft.com/office/drawing/2014/main" id="{D689A519-2610-420E-A0A9-969BFF67B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9148" y="1636624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4" name="Freeform 110">
              <a:extLst>
                <a:ext uri="{FF2B5EF4-FFF2-40B4-BE49-F238E27FC236}">
                  <a16:creationId xmlns:a16="http://schemas.microsoft.com/office/drawing/2014/main" id="{6FBC6584-911F-4264-B473-D2BF13165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6004" y="277619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5" name="Freeform 111">
              <a:extLst>
                <a:ext uri="{FF2B5EF4-FFF2-40B4-BE49-F238E27FC236}">
                  <a16:creationId xmlns:a16="http://schemas.microsoft.com/office/drawing/2014/main" id="{43BA3088-9071-4CB5-AA87-D26ADA6A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7203" y="136511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6" name="Freeform 112">
              <a:extLst>
                <a:ext uri="{FF2B5EF4-FFF2-40B4-BE49-F238E27FC236}">
                  <a16:creationId xmlns:a16="http://schemas.microsoft.com/office/drawing/2014/main" id="{036754A1-5FF1-4DAF-865F-51A8F732D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6706" y="846465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" name="Freeform 122">
              <a:extLst>
                <a:ext uri="{FF2B5EF4-FFF2-40B4-BE49-F238E27FC236}">
                  <a16:creationId xmlns:a16="http://schemas.microsoft.com/office/drawing/2014/main" id="{3113C36F-F2C1-4AEF-907E-B011FC7D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9267" y="1572680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8" name="Freeform 123">
              <a:extLst>
                <a:ext uri="{FF2B5EF4-FFF2-40B4-BE49-F238E27FC236}">
                  <a16:creationId xmlns:a16="http://schemas.microsoft.com/office/drawing/2014/main" id="{05297B79-2217-4E20-ADCE-55A99DFC2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1768" y="208501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9" name="Freeform 130">
              <a:extLst>
                <a:ext uri="{FF2B5EF4-FFF2-40B4-BE49-F238E27FC236}">
                  <a16:creationId xmlns:a16="http://schemas.microsoft.com/office/drawing/2014/main" id="{CDFBCAF2-7156-47B5-B4CD-4C9A6B0C5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989" y="497750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0" name="Freeform 131">
              <a:extLst>
                <a:ext uri="{FF2B5EF4-FFF2-40B4-BE49-F238E27FC236}">
                  <a16:creationId xmlns:a16="http://schemas.microsoft.com/office/drawing/2014/main" id="{6141C6ED-A205-4582-B2B7-28AEFFCE9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4755" y="1047421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1" name="Freeform 132">
              <a:extLst>
                <a:ext uri="{FF2B5EF4-FFF2-40B4-BE49-F238E27FC236}">
                  <a16:creationId xmlns:a16="http://schemas.microsoft.com/office/drawing/2014/main" id="{45D98E0C-835E-42DB-8E99-55F88B5D3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6410" y="1873893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2" name="Freeform 134">
              <a:extLst>
                <a:ext uri="{FF2B5EF4-FFF2-40B4-BE49-F238E27FC236}">
                  <a16:creationId xmlns:a16="http://schemas.microsoft.com/office/drawing/2014/main" id="{C1A190CA-579E-475F-A682-AE831D0B6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06558" y="2005786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3" name="Freeform 135">
              <a:extLst>
                <a:ext uri="{FF2B5EF4-FFF2-40B4-BE49-F238E27FC236}">
                  <a16:creationId xmlns:a16="http://schemas.microsoft.com/office/drawing/2014/main" id="{95752704-828A-4BF6-9D5B-7EE272F3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12094" y="817763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4" name="Freeform 141">
              <a:extLst>
                <a:ext uri="{FF2B5EF4-FFF2-40B4-BE49-F238E27FC236}">
                  <a16:creationId xmlns:a16="http://schemas.microsoft.com/office/drawing/2014/main" id="{1DDC7947-4F4F-4B68-8A9A-5B08914D3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6842" y="1202016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5" name="Freeform 91">
              <a:extLst>
                <a:ext uri="{FF2B5EF4-FFF2-40B4-BE49-F238E27FC236}">
                  <a16:creationId xmlns:a16="http://schemas.microsoft.com/office/drawing/2014/main" id="{F9B6A847-04BE-4DA2-9766-403B52C53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7463" y="2700472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6" name="Freeform 92">
              <a:extLst>
                <a:ext uri="{FF2B5EF4-FFF2-40B4-BE49-F238E27FC236}">
                  <a16:creationId xmlns:a16="http://schemas.microsoft.com/office/drawing/2014/main" id="{E0120860-FA73-465D-98A8-0A80630A7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6503" y="2356895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7" name="Freeform 93">
              <a:extLst>
                <a:ext uri="{FF2B5EF4-FFF2-40B4-BE49-F238E27FC236}">
                  <a16:creationId xmlns:a16="http://schemas.microsoft.com/office/drawing/2014/main" id="{73B154EA-FA98-4BA2-B207-56A75AF5F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6005" y="3285273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" name="Freeform 94">
              <a:extLst>
                <a:ext uri="{FF2B5EF4-FFF2-40B4-BE49-F238E27FC236}">
                  <a16:creationId xmlns:a16="http://schemas.microsoft.com/office/drawing/2014/main" id="{CD9D9A2E-D334-4FF7-AE1B-3C73FF735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1111" y="5303842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" name="Freeform 95">
              <a:extLst>
                <a:ext uri="{FF2B5EF4-FFF2-40B4-BE49-F238E27FC236}">
                  <a16:creationId xmlns:a16="http://schemas.microsoft.com/office/drawing/2014/main" id="{C3CEB375-641F-4ACA-BFE8-15BCE9CFB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9462" y="299225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0" name="Freeform 96">
              <a:extLst>
                <a:ext uri="{FF2B5EF4-FFF2-40B4-BE49-F238E27FC236}">
                  <a16:creationId xmlns:a16="http://schemas.microsoft.com/office/drawing/2014/main" id="{64C2C2DC-ADC8-45C1-9176-0BE21158B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4848" y="3511815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1" name="Freeform 97">
              <a:extLst>
                <a:ext uri="{FF2B5EF4-FFF2-40B4-BE49-F238E27FC236}">
                  <a16:creationId xmlns:a16="http://schemas.microsoft.com/office/drawing/2014/main" id="{6DC6FE9E-EE79-4AAD-B79F-D1320F972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4160" y="4720666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2" name="Freeform 98">
              <a:extLst>
                <a:ext uri="{FF2B5EF4-FFF2-40B4-BE49-F238E27FC236}">
                  <a16:creationId xmlns:a16="http://schemas.microsoft.com/office/drawing/2014/main" id="{4A065DC5-0B08-4188-9CAC-C782BE334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6645" y="4202207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3" name="Freeform 99">
              <a:extLst>
                <a:ext uri="{FF2B5EF4-FFF2-40B4-BE49-F238E27FC236}">
                  <a16:creationId xmlns:a16="http://schemas.microsoft.com/office/drawing/2014/main" id="{77933EC7-7607-4F9B-8946-946926844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9540" y="4410065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4" name="Freeform 100">
              <a:extLst>
                <a:ext uri="{FF2B5EF4-FFF2-40B4-BE49-F238E27FC236}">
                  <a16:creationId xmlns:a16="http://schemas.microsoft.com/office/drawing/2014/main" id="{98A0955A-87AB-4E27-A4EB-390D5A997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049" y="383064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5" name="Freeform 101">
              <a:extLst>
                <a:ext uri="{FF2B5EF4-FFF2-40B4-BE49-F238E27FC236}">
                  <a16:creationId xmlns:a16="http://schemas.microsoft.com/office/drawing/2014/main" id="{D0D3E081-021C-476C-A0B4-025460A08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3766" y="5038854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6" name="Freeform 102">
              <a:extLst>
                <a:ext uri="{FF2B5EF4-FFF2-40B4-BE49-F238E27FC236}">
                  <a16:creationId xmlns:a16="http://schemas.microsoft.com/office/drawing/2014/main" id="{73D4B676-80A8-44CB-A417-17AF4DE19D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945" y="5599239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7" name="Freeform 103">
              <a:extLst>
                <a:ext uri="{FF2B5EF4-FFF2-40B4-BE49-F238E27FC236}">
                  <a16:creationId xmlns:a16="http://schemas.microsoft.com/office/drawing/2014/main" id="{B0210B7F-84AA-41BE-87D2-9F5260010C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2853" y="5869661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8" name="Freeform 104">
              <a:extLst>
                <a:ext uri="{FF2B5EF4-FFF2-40B4-BE49-F238E27FC236}">
                  <a16:creationId xmlns:a16="http://schemas.microsoft.com/office/drawing/2014/main" id="{17B17F87-1255-4200-A4C5-1F8661A38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98313" y="240057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9" name="Freeform 113">
              <a:extLst>
                <a:ext uri="{FF2B5EF4-FFF2-40B4-BE49-F238E27FC236}">
                  <a16:creationId xmlns:a16="http://schemas.microsoft.com/office/drawing/2014/main" id="{D55CF0FB-1894-4689-808C-524F20F21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9654" y="4788492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0" name="Freeform 114">
              <a:extLst>
                <a:ext uri="{FF2B5EF4-FFF2-40B4-BE49-F238E27FC236}">
                  <a16:creationId xmlns:a16="http://schemas.microsoft.com/office/drawing/2014/main" id="{6D672041-E9F6-41CA-8F94-8F92F4F52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3058" y="3554807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1" name="Freeform 115">
              <a:extLst>
                <a:ext uri="{FF2B5EF4-FFF2-40B4-BE49-F238E27FC236}">
                  <a16:creationId xmlns:a16="http://schemas.microsoft.com/office/drawing/2014/main" id="{F2980BBB-6C11-4661-B664-64A509E79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7345" y="4217661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2" name="Freeform 117">
              <a:extLst>
                <a:ext uri="{FF2B5EF4-FFF2-40B4-BE49-F238E27FC236}">
                  <a16:creationId xmlns:a16="http://schemas.microsoft.com/office/drawing/2014/main" id="{74418F40-0BE6-45C5-A622-A4EC9ECC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34662" y="591334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" name="Freeform 118">
              <a:extLst>
                <a:ext uri="{FF2B5EF4-FFF2-40B4-BE49-F238E27FC236}">
                  <a16:creationId xmlns:a16="http://schemas.microsoft.com/office/drawing/2014/main" id="{689670C9-875E-4A8F-8485-379483869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78" y="6491027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4" name="Freeform 119">
              <a:extLst>
                <a:ext uri="{FF2B5EF4-FFF2-40B4-BE49-F238E27FC236}">
                  <a16:creationId xmlns:a16="http://schemas.microsoft.com/office/drawing/2014/main" id="{B73F6F9B-7042-48A0-8AAB-CFD4AE104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10752" y="6222652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5" name="Freeform 120">
              <a:extLst>
                <a:ext uri="{FF2B5EF4-FFF2-40B4-BE49-F238E27FC236}">
                  <a16:creationId xmlns:a16="http://schemas.microsoft.com/office/drawing/2014/main" id="{D9922668-2B6F-4226-BEBD-91DBE7EBF8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7987" y="3795373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6" name="Freeform 121">
              <a:extLst>
                <a:ext uri="{FF2B5EF4-FFF2-40B4-BE49-F238E27FC236}">
                  <a16:creationId xmlns:a16="http://schemas.microsoft.com/office/drawing/2014/main" id="{25E4C9F4-6F2B-48AB-A99B-392DE5473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6278" y="3572831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7" name="Freeform 125">
              <a:extLst>
                <a:ext uri="{FF2B5EF4-FFF2-40B4-BE49-F238E27FC236}">
                  <a16:creationId xmlns:a16="http://schemas.microsoft.com/office/drawing/2014/main" id="{65715319-1FF9-45E8-9E9A-C674AF42E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8374" y="2371010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8" name="Freeform 126">
              <a:extLst>
                <a:ext uri="{FF2B5EF4-FFF2-40B4-BE49-F238E27FC236}">
                  <a16:creationId xmlns:a16="http://schemas.microsoft.com/office/drawing/2014/main" id="{12649F26-7CDE-4DB8-83B3-EF3782AD0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6608" y="3222992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9" name="Freeform 127">
              <a:extLst>
                <a:ext uri="{FF2B5EF4-FFF2-40B4-BE49-F238E27FC236}">
                  <a16:creationId xmlns:a16="http://schemas.microsoft.com/office/drawing/2014/main" id="{2FE4021B-DAF2-4374-BA57-A34924342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8" y="4190687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0" name="Freeform 128">
              <a:extLst>
                <a:ext uri="{FF2B5EF4-FFF2-40B4-BE49-F238E27FC236}">
                  <a16:creationId xmlns:a16="http://schemas.microsoft.com/office/drawing/2014/main" id="{DF5BAFBB-6EF3-4AB2-AEB6-101F5E93B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944" y="2715183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" name="Freeform 129">
              <a:extLst>
                <a:ext uri="{FF2B5EF4-FFF2-40B4-BE49-F238E27FC236}">
                  <a16:creationId xmlns:a16="http://schemas.microsoft.com/office/drawing/2014/main" id="{237BBB0E-5E66-4455-9E38-5A7A576FA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0021" y="4655893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2" name="Freeform 133">
              <a:extLst>
                <a:ext uri="{FF2B5EF4-FFF2-40B4-BE49-F238E27FC236}">
                  <a16:creationId xmlns:a16="http://schemas.microsoft.com/office/drawing/2014/main" id="{F3737C72-7122-4969-90DB-9F1A2A2E76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0849" y="4461880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3" name="Freeform 136">
              <a:extLst>
                <a:ext uri="{FF2B5EF4-FFF2-40B4-BE49-F238E27FC236}">
                  <a16:creationId xmlns:a16="http://schemas.microsoft.com/office/drawing/2014/main" id="{E0471B7E-606B-4DF6-97A3-C86A23004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8988" y="5571356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4" name="Freeform 137">
              <a:extLst>
                <a:ext uri="{FF2B5EF4-FFF2-40B4-BE49-F238E27FC236}">
                  <a16:creationId xmlns:a16="http://schemas.microsoft.com/office/drawing/2014/main" id="{90E27B31-5A24-46EB-85BE-DC5C886BC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3483" y="5221486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5" name="Freeform 138">
              <a:extLst>
                <a:ext uri="{FF2B5EF4-FFF2-40B4-BE49-F238E27FC236}">
                  <a16:creationId xmlns:a16="http://schemas.microsoft.com/office/drawing/2014/main" id="{2EDC5D7B-EB07-447D-B76E-A07A6632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3252" y="4971400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6" name="Freeform 139">
              <a:extLst>
                <a:ext uri="{FF2B5EF4-FFF2-40B4-BE49-F238E27FC236}">
                  <a16:creationId xmlns:a16="http://schemas.microsoft.com/office/drawing/2014/main" id="{BC74D79F-6756-4F06-A0F5-DC43209C5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5998" y="6495514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7" name="Freeform 140">
              <a:extLst>
                <a:ext uri="{FF2B5EF4-FFF2-40B4-BE49-F238E27FC236}">
                  <a16:creationId xmlns:a16="http://schemas.microsoft.com/office/drawing/2014/main" id="{2210FDBB-A853-4414-A030-69E1F4295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7675" y="2936171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" name="Freeform 142">
              <a:extLst>
                <a:ext uri="{FF2B5EF4-FFF2-40B4-BE49-F238E27FC236}">
                  <a16:creationId xmlns:a16="http://schemas.microsoft.com/office/drawing/2014/main" id="{9AAC29D9-EC94-4008-824A-E1F0F2187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0411" y="4701063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9" name="Freeform 143">
              <a:extLst>
                <a:ext uri="{FF2B5EF4-FFF2-40B4-BE49-F238E27FC236}">
                  <a16:creationId xmlns:a16="http://schemas.microsoft.com/office/drawing/2014/main" id="{8B39C842-398E-4937-A696-BFFC3860B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4434" y="5793277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0" name="Freeform 144">
              <a:extLst>
                <a:ext uri="{FF2B5EF4-FFF2-40B4-BE49-F238E27FC236}">
                  <a16:creationId xmlns:a16="http://schemas.microsoft.com/office/drawing/2014/main" id="{7088F78F-878E-460B-87EC-BA3BF1B546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58857" y="6023328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1" name="Freeform 145">
              <a:extLst>
                <a:ext uri="{FF2B5EF4-FFF2-40B4-BE49-F238E27FC236}">
                  <a16:creationId xmlns:a16="http://schemas.microsoft.com/office/drawing/2014/main" id="{63E026E2-AE0E-499A-A8FA-39274DFB0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167" y="6234992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2" name="Freeform 8">
              <a:extLst>
                <a:ext uri="{FF2B5EF4-FFF2-40B4-BE49-F238E27FC236}">
                  <a16:creationId xmlns:a16="http://schemas.microsoft.com/office/drawing/2014/main" id="{550BA48D-6442-47A4-95D9-5C452FF88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710" y="673791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3" name="Freeform 8">
              <a:extLst>
                <a:ext uri="{FF2B5EF4-FFF2-40B4-BE49-F238E27FC236}">
                  <a16:creationId xmlns:a16="http://schemas.microsoft.com/office/drawing/2014/main" id="{06EF15E3-76AB-4075-B334-94FD017C5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91761" y="33497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4" name="Freeform 106">
              <a:extLst>
                <a:ext uri="{FF2B5EF4-FFF2-40B4-BE49-F238E27FC236}">
                  <a16:creationId xmlns:a16="http://schemas.microsoft.com/office/drawing/2014/main" id="{9FED76EA-CA3D-4690-9FCE-768160FAB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55063" y="13242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Cím 1">
            <a:extLst>
              <a:ext uri="{FF2B5EF4-FFF2-40B4-BE49-F238E27FC236}">
                <a16:creationId xmlns:a16="http://schemas.microsoft.com/office/drawing/2014/main" id="{E3DBE150-E683-2E55-A3A8-D13944E89A3A}"/>
              </a:ext>
            </a:extLst>
          </p:cNvPr>
          <p:cNvSpPr txBox="1">
            <a:spLocks/>
          </p:cNvSpPr>
          <p:nvPr/>
        </p:nvSpPr>
        <p:spPr>
          <a:xfrm>
            <a:off x="54841" y="142039"/>
            <a:ext cx="12192102" cy="1372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hu-HU" sz="2800" dirty="0">
                <a:latin typeface="Modern Love"/>
                <a:cs typeface="Arial"/>
              </a:rPr>
              <a:t>Beépített chat-</a:t>
            </a:r>
            <a:r>
              <a:rPr lang="hu-HU" sz="2800" dirty="0" err="1">
                <a:latin typeface="Modern Love"/>
                <a:cs typeface="Arial"/>
              </a:rPr>
              <a:t>Ai</a:t>
            </a:r>
            <a:r>
              <a:rPr lang="hu-HU" sz="2800" dirty="0">
                <a:latin typeface="Modern Love"/>
                <a:cs typeface="Arial"/>
              </a:rPr>
              <a:t> lehetőség az apróbb kérdések megválaszolásához.</a:t>
            </a:r>
          </a:p>
        </p:txBody>
      </p:sp>
      <p:sp>
        <p:nvSpPr>
          <p:cNvPr id="12" name="Téglalap: lekerekített 11">
            <a:extLst>
              <a:ext uri="{FF2B5EF4-FFF2-40B4-BE49-F238E27FC236}">
                <a16:creationId xmlns:a16="http://schemas.microsoft.com/office/drawing/2014/main" id="{0F88205C-8DEB-0FEB-B13E-75721CC6D07B}"/>
              </a:ext>
            </a:extLst>
          </p:cNvPr>
          <p:cNvSpPr/>
          <p:nvPr/>
        </p:nvSpPr>
        <p:spPr>
          <a:xfrm>
            <a:off x="376916" y="1383628"/>
            <a:ext cx="8984839" cy="4084178"/>
          </a:xfrm>
          <a:prstGeom prst="roundRect">
            <a:avLst/>
          </a:prstGeom>
          <a:solidFill>
            <a:srgbClr val="271F5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1FA57F8B-72C7-4A86-6634-0791FEAE61DA}"/>
              </a:ext>
            </a:extLst>
          </p:cNvPr>
          <p:cNvSpPr txBox="1"/>
          <p:nvPr/>
        </p:nvSpPr>
        <p:spPr>
          <a:xfrm>
            <a:off x="3328737" y="1711158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dirty="0">
                <a:solidFill>
                  <a:schemeClr val="bg1"/>
                </a:solidFill>
              </a:rPr>
              <a:t>|</a:t>
            </a:r>
          </a:p>
        </p:txBody>
      </p:sp>
      <p:pic>
        <p:nvPicPr>
          <p:cNvPr id="22" name="Kép 21">
            <a:extLst>
              <a:ext uri="{FF2B5EF4-FFF2-40B4-BE49-F238E27FC236}">
                <a16:creationId xmlns:a16="http://schemas.microsoft.com/office/drawing/2014/main" id="{0F19BC51-66DE-38C1-1D4F-8FFC2ABBF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090" y="1526089"/>
            <a:ext cx="610770" cy="610770"/>
          </a:xfrm>
          <a:prstGeom prst="rect">
            <a:avLst/>
          </a:prstGeom>
          <a:ln>
            <a:noFill/>
          </a:ln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87F016BD-D88E-A0CC-3AF8-6E86E33101A1}"/>
              </a:ext>
            </a:extLst>
          </p:cNvPr>
          <p:cNvSpPr txBox="1"/>
          <p:nvPr/>
        </p:nvSpPr>
        <p:spPr>
          <a:xfrm>
            <a:off x="3320716" y="170313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dirty="0">
                <a:solidFill>
                  <a:schemeClr val="bg1"/>
                </a:solidFill>
              </a:rPr>
              <a:t>|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8E382B7-9F76-EA6E-806A-796982EB1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069" y="1518068"/>
            <a:ext cx="610770" cy="610770"/>
          </a:xfrm>
          <a:prstGeom prst="rect">
            <a:avLst/>
          </a:prstGeom>
          <a:ln>
            <a:noFill/>
          </a:ln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B1709555-8734-E122-A302-EE0AAFF7D61C}"/>
              </a:ext>
            </a:extLst>
          </p:cNvPr>
          <p:cNvSpPr txBox="1"/>
          <p:nvPr/>
        </p:nvSpPr>
        <p:spPr>
          <a:xfrm>
            <a:off x="3320716" y="170313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dirty="0">
                <a:solidFill>
                  <a:schemeClr val="bg1"/>
                </a:solidFill>
              </a:rPr>
              <a:t>|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E2F13816-B190-8D59-B9B8-B24B2B245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069" y="1518068"/>
            <a:ext cx="610770" cy="610770"/>
          </a:xfrm>
          <a:prstGeom prst="rect">
            <a:avLst/>
          </a:prstGeom>
          <a:ln>
            <a:noFill/>
          </a:ln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D9F95DB6-9761-B30F-28B4-3430DD052747}"/>
              </a:ext>
            </a:extLst>
          </p:cNvPr>
          <p:cNvSpPr txBox="1"/>
          <p:nvPr/>
        </p:nvSpPr>
        <p:spPr>
          <a:xfrm>
            <a:off x="3320716" y="170313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dirty="0">
                <a:solidFill>
                  <a:schemeClr val="bg1"/>
                </a:solidFill>
              </a:rPr>
              <a:t>|</a:t>
            </a:r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0FCAE4AB-8A74-FC9D-1ABC-D256F4FF4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069" y="1518068"/>
            <a:ext cx="610770" cy="610770"/>
          </a:xfrm>
          <a:prstGeom prst="rect">
            <a:avLst/>
          </a:prstGeom>
          <a:ln>
            <a:noFill/>
          </a:ln>
        </p:spPr>
      </p:pic>
      <p:sp>
        <p:nvSpPr>
          <p:cNvPr id="17" name="Szövegdoboz 16">
            <a:extLst>
              <a:ext uri="{FF2B5EF4-FFF2-40B4-BE49-F238E27FC236}">
                <a16:creationId xmlns:a16="http://schemas.microsoft.com/office/drawing/2014/main" id="{D640034B-ACD3-A42F-551E-79313EAD01A0}"/>
              </a:ext>
            </a:extLst>
          </p:cNvPr>
          <p:cNvSpPr txBox="1"/>
          <p:nvPr/>
        </p:nvSpPr>
        <p:spPr>
          <a:xfrm>
            <a:off x="3334085" y="170313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dirty="0">
                <a:solidFill>
                  <a:schemeClr val="bg1"/>
                </a:solidFill>
              </a:rPr>
              <a:t>|</a:t>
            </a:r>
          </a:p>
        </p:txBody>
      </p:sp>
      <p:pic>
        <p:nvPicPr>
          <p:cNvPr id="19" name="Kép 18">
            <a:extLst>
              <a:ext uri="{FF2B5EF4-FFF2-40B4-BE49-F238E27FC236}">
                <a16:creationId xmlns:a16="http://schemas.microsoft.com/office/drawing/2014/main" id="{EFFCD916-99D2-106B-35C1-149CFBCC0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438" y="1518068"/>
            <a:ext cx="610770" cy="610770"/>
          </a:xfrm>
          <a:prstGeom prst="rect">
            <a:avLst/>
          </a:prstGeom>
          <a:ln>
            <a:noFill/>
          </a:ln>
        </p:spPr>
      </p:pic>
      <p:sp>
        <p:nvSpPr>
          <p:cNvPr id="23" name="Szövegdoboz 22">
            <a:extLst>
              <a:ext uri="{FF2B5EF4-FFF2-40B4-BE49-F238E27FC236}">
                <a16:creationId xmlns:a16="http://schemas.microsoft.com/office/drawing/2014/main" id="{ED14E683-43C2-1A45-95F5-5B514CDE99FF}"/>
              </a:ext>
            </a:extLst>
          </p:cNvPr>
          <p:cNvSpPr txBox="1"/>
          <p:nvPr/>
        </p:nvSpPr>
        <p:spPr>
          <a:xfrm>
            <a:off x="936008" y="1808243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>
                <a:solidFill>
                  <a:srgbClr val="FFFFFF"/>
                </a:solidFill>
              </a:rPr>
              <a:t>Nagy beszélgetések... </a:t>
            </a:r>
          </a:p>
        </p:txBody>
      </p:sp>
    </p:spTree>
    <p:extLst>
      <p:ext uri="{BB962C8B-B14F-4D97-AF65-F5344CB8AC3E}">
        <p14:creationId xmlns:p14="http://schemas.microsoft.com/office/powerpoint/2010/main" val="33046978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9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20" grpId="0"/>
      <p:bldP spid="3" grpId="0"/>
      <p:bldP spid="8" grpId="0"/>
      <p:bldP spid="13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FF4A234-29BA-4B70-BFC0-64FBB64F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67262A-6EF1-49ED-B8DE-DDD3E5804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FAEBD59-B78F-D58D-9A6A-AC4AD0180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94" y="885172"/>
            <a:ext cx="4286276" cy="4017396"/>
          </a:xfrm>
        </p:spPr>
        <p:txBody>
          <a:bodyPr>
            <a:normAutofit/>
          </a:bodyPr>
          <a:lstStyle/>
          <a:p>
            <a:pPr algn="ctr"/>
            <a:r>
              <a:rPr lang="hu-HU" dirty="0"/>
              <a:t>Cégünk főbb feladata: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492946-B39C-4250-B4C8-D82A25043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1035" y="880021"/>
            <a:ext cx="6498031" cy="511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F58D04A-D7C6-AE2C-1B5A-5D54EC856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1940" y="1501255"/>
            <a:ext cx="5108852" cy="39073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/>
              <a:t>Technikumban tanuló szoftver fejlesztő és tesztelő tanoncok segítése.</a:t>
            </a:r>
          </a:p>
          <a:p>
            <a:pPr>
              <a:buClr>
                <a:srgbClr val="A2A5B5"/>
              </a:buClr>
            </a:pPr>
            <a:endParaRPr lang="hu-HU" dirty="0"/>
          </a:p>
        </p:txBody>
      </p:sp>
      <p:sp>
        <p:nvSpPr>
          <p:cNvPr id="14" name="Freeform 142">
            <a:extLst>
              <a:ext uri="{FF2B5EF4-FFF2-40B4-BE49-F238E27FC236}">
                <a16:creationId xmlns:a16="http://schemas.microsoft.com/office/drawing/2014/main" id="{B30D69F3-F5DC-4D65-B4AF-733FF6D5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68174" y="6609757"/>
            <a:ext cx="3545" cy="5712"/>
          </a:xfrm>
          <a:custGeom>
            <a:avLst/>
            <a:gdLst>
              <a:gd name="T0" fmla="*/ 0 w 1"/>
              <a:gd name="T1" fmla="*/ 0 h 2"/>
              <a:gd name="T2" fmla="*/ 1 w 1"/>
              <a:gd name="T3" fmla="*/ 2 h 2"/>
              <a:gd name="T4" fmla="*/ 0 w 1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2">
                <a:moveTo>
                  <a:pt x="0" y="0"/>
                </a:moveTo>
                <a:cubicBezTo>
                  <a:pt x="1" y="1"/>
                  <a:pt x="1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C3FF339-0C9A-4139-9C80-B154CB1E6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92" y="5479237"/>
            <a:ext cx="12057048" cy="1073975"/>
            <a:chOff x="11192" y="5479237"/>
            <a:chExt cx="12057048" cy="1073975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26951B5F-AC36-48AF-A319-55FE78425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9327394" y="635532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5">
              <a:extLst>
                <a:ext uri="{FF2B5EF4-FFF2-40B4-BE49-F238E27FC236}">
                  <a16:creationId xmlns:a16="http://schemas.microsoft.com/office/drawing/2014/main" id="{F49E610F-6598-471F-91DF-D5851F14A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911390" y="553265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57">
              <a:extLst>
                <a:ext uri="{FF2B5EF4-FFF2-40B4-BE49-F238E27FC236}">
                  <a16:creationId xmlns:a16="http://schemas.microsoft.com/office/drawing/2014/main" id="{74DE0CDB-BB1F-4A69-A0A2-9C32D0B6AC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684530" y="5529394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0">
              <a:extLst>
                <a:ext uri="{FF2B5EF4-FFF2-40B4-BE49-F238E27FC236}">
                  <a16:creationId xmlns:a16="http://schemas.microsoft.com/office/drawing/2014/main" id="{05BE2C0F-8AF8-4EB8-9EE8-0F65327A5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435517" y="552198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2">
              <a:extLst>
                <a:ext uri="{FF2B5EF4-FFF2-40B4-BE49-F238E27FC236}">
                  <a16:creationId xmlns:a16="http://schemas.microsoft.com/office/drawing/2014/main" id="{2A5CD3F7-632C-4582-87F6-584F870E0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395640" y="5789705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3">
              <a:extLst>
                <a:ext uri="{FF2B5EF4-FFF2-40B4-BE49-F238E27FC236}">
                  <a16:creationId xmlns:a16="http://schemas.microsoft.com/office/drawing/2014/main" id="{51D68BBB-9910-4A2E-8881-4760A930C0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665033" y="5771753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89">
              <a:extLst>
                <a:ext uri="{FF2B5EF4-FFF2-40B4-BE49-F238E27FC236}">
                  <a16:creationId xmlns:a16="http://schemas.microsoft.com/office/drawing/2014/main" id="{7EC690E3-A4DE-4B8A-A186-0F3B49BC21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907845" y="5826426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05">
              <a:extLst>
                <a:ext uri="{FF2B5EF4-FFF2-40B4-BE49-F238E27FC236}">
                  <a16:creationId xmlns:a16="http://schemas.microsoft.com/office/drawing/2014/main" id="{1BB18CCD-20C3-4BE5-A6BA-9339E8AB9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376143" y="6032065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07">
              <a:extLst>
                <a:ext uri="{FF2B5EF4-FFF2-40B4-BE49-F238E27FC236}">
                  <a16:creationId xmlns:a16="http://schemas.microsoft.com/office/drawing/2014/main" id="{BED0B41F-67D3-4AD8-9A8A-DA5DD871A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088139" y="6055729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09">
              <a:extLst>
                <a:ext uri="{FF2B5EF4-FFF2-40B4-BE49-F238E27FC236}">
                  <a16:creationId xmlns:a16="http://schemas.microsoft.com/office/drawing/2014/main" id="{BC7AB75D-8130-4CC6-96B3-BAD26C374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655287" y="6058995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1">
              <a:extLst>
                <a:ext uri="{FF2B5EF4-FFF2-40B4-BE49-F238E27FC236}">
                  <a16:creationId xmlns:a16="http://schemas.microsoft.com/office/drawing/2014/main" id="{A4118456-1C3E-447C-81DD-1F013BF5E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937087" y="6071235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32">
              <a:extLst>
                <a:ext uri="{FF2B5EF4-FFF2-40B4-BE49-F238E27FC236}">
                  <a16:creationId xmlns:a16="http://schemas.microsoft.com/office/drawing/2014/main" id="{9C6D6B04-EC5A-4149-A53B-C73E97693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522245" y="634860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4">
              <a:extLst>
                <a:ext uri="{FF2B5EF4-FFF2-40B4-BE49-F238E27FC236}">
                  <a16:creationId xmlns:a16="http://schemas.microsoft.com/office/drawing/2014/main" id="{813095FE-556E-4A61-9BF3-732D49280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284869" y="6310329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1">
              <a:extLst>
                <a:ext uri="{FF2B5EF4-FFF2-40B4-BE49-F238E27FC236}">
                  <a16:creationId xmlns:a16="http://schemas.microsoft.com/office/drawing/2014/main" id="{21793E62-B549-4243-B8FA-B143D6B4A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793296" y="6312998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91">
              <a:extLst>
                <a:ext uri="{FF2B5EF4-FFF2-40B4-BE49-F238E27FC236}">
                  <a16:creationId xmlns:a16="http://schemas.microsoft.com/office/drawing/2014/main" id="{43ADD9DB-48ED-4A8C-9A75-0E93AB47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610793" y="6070034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92">
              <a:extLst>
                <a:ext uri="{FF2B5EF4-FFF2-40B4-BE49-F238E27FC236}">
                  <a16:creationId xmlns:a16="http://schemas.microsoft.com/office/drawing/2014/main" id="{E7C72DF4-E774-4605-971D-0840BD069C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932685" y="606930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93">
              <a:extLst>
                <a:ext uri="{FF2B5EF4-FFF2-40B4-BE49-F238E27FC236}">
                  <a16:creationId xmlns:a16="http://schemas.microsoft.com/office/drawing/2014/main" id="{23BFA407-416B-4086-A635-1FB860F0E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086396" y="6078286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94">
              <a:extLst>
                <a:ext uri="{FF2B5EF4-FFF2-40B4-BE49-F238E27FC236}">
                  <a16:creationId xmlns:a16="http://schemas.microsoft.com/office/drawing/2014/main" id="{7C8F4B70-75FD-4457-A219-00E8F9862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7987068" y="6106031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95">
              <a:extLst>
                <a:ext uri="{FF2B5EF4-FFF2-40B4-BE49-F238E27FC236}">
                  <a16:creationId xmlns:a16="http://schemas.microsoft.com/office/drawing/2014/main" id="{8B19E2D0-7290-4EC0-AB6B-7F7AD87BD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319459" y="610847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6">
              <a:extLst>
                <a:ext uri="{FF2B5EF4-FFF2-40B4-BE49-F238E27FC236}">
                  <a16:creationId xmlns:a16="http://schemas.microsoft.com/office/drawing/2014/main" id="{A19B4676-7AC8-4F42-A34D-1A39433EE8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9771808" y="6115007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97">
              <a:extLst>
                <a:ext uri="{FF2B5EF4-FFF2-40B4-BE49-F238E27FC236}">
                  <a16:creationId xmlns:a16="http://schemas.microsoft.com/office/drawing/2014/main" id="{8B7FE908-80E4-483B-A777-C7B4EC478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8534717" y="6117455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98">
              <a:extLst>
                <a:ext uri="{FF2B5EF4-FFF2-40B4-BE49-F238E27FC236}">
                  <a16:creationId xmlns:a16="http://schemas.microsoft.com/office/drawing/2014/main" id="{2681A8C9-F444-4E8C-B844-9F7949428C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9095661" y="6117455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99">
              <a:extLst>
                <a:ext uri="{FF2B5EF4-FFF2-40B4-BE49-F238E27FC236}">
                  <a16:creationId xmlns:a16="http://schemas.microsoft.com/office/drawing/2014/main" id="{D20ADAA4-D2A2-4685-98BF-248A08AE1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8830696" y="6117453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00">
              <a:extLst>
                <a:ext uri="{FF2B5EF4-FFF2-40B4-BE49-F238E27FC236}">
                  <a16:creationId xmlns:a16="http://schemas.microsoft.com/office/drawing/2014/main" id="{341DD6EA-CF88-4A3C-BAEE-501042763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9469623" y="6117454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01">
              <a:extLst>
                <a:ext uri="{FF2B5EF4-FFF2-40B4-BE49-F238E27FC236}">
                  <a16:creationId xmlns:a16="http://schemas.microsoft.com/office/drawing/2014/main" id="{3D241D69-1838-4786-A9A3-E92867ABF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8262664" y="6123984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02">
              <a:extLst>
                <a:ext uri="{FF2B5EF4-FFF2-40B4-BE49-F238E27FC236}">
                  <a16:creationId xmlns:a16="http://schemas.microsoft.com/office/drawing/2014/main" id="{7A7396BB-7045-4151-AACC-8B8AF1ABD9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7701721" y="612724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3">
              <a:extLst>
                <a:ext uri="{FF2B5EF4-FFF2-40B4-BE49-F238E27FC236}">
                  <a16:creationId xmlns:a16="http://schemas.microsoft.com/office/drawing/2014/main" id="{83B1DF51-D55B-4AE2-A489-6922F6959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7419919" y="613295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4">
              <a:extLst>
                <a:ext uri="{FF2B5EF4-FFF2-40B4-BE49-F238E27FC236}">
                  <a16:creationId xmlns:a16="http://schemas.microsoft.com/office/drawing/2014/main" id="{E41D6AEB-5E2A-4A68-9632-4AE137F1FD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004466" y="6132959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3">
              <a:extLst>
                <a:ext uri="{FF2B5EF4-FFF2-40B4-BE49-F238E27FC236}">
                  <a16:creationId xmlns:a16="http://schemas.microsoft.com/office/drawing/2014/main" id="{BA517482-AC50-4901-A826-FBA4B1FC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8613586" y="6178656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4">
              <a:extLst>
                <a:ext uri="{FF2B5EF4-FFF2-40B4-BE49-F238E27FC236}">
                  <a16:creationId xmlns:a16="http://schemas.microsoft.com/office/drawing/2014/main" id="{2A95EDEC-E641-4466-9ADD-86C263F3B4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9850675" y="6178656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15">
              <a:extLst>
                <a:ext uri="{FF2B5EF4-FFF2-40B4-BE49-F238E27FC236}">
                  <a16:creationId xmlns:a16="http://schemas.microsoft.com/office/drawing/2014/main" id="{330903BB-74EF-422B-A451-76F6988AC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9187821" y="6184369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17">
              <a:extLst>
                <a:ext uri="{FF2B5EF4-FFF2-40B4-BE49-F238E27FC236}">
                  <a16:creationId xmlns:a16="http://schemas.microsoft.com/office/drawing/2014/main" id="{24CE6A5E-8D30-4EA3-BC99-FFDDD534E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7491700" y="619661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8">
              <a:extLst>
                <a:ext uri="{FF2B5EF4-FFF2-40B4-BE49-F238E27FC236}">
                  <a16:creationId xmlns:a16="http://schemas.microsoft.com/office/drawing/2014/main" id="{9DA5CEEA-CCF3-470C-9F26-89B2E0691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6806692" y="619987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19">
              <a:extLst>
                <a:ext uri="{FF2B5EF4-FFF2-40B4-BE49-F238E27FC236}">
                  <a16:creationId xmlns:a16="http://schemas.microsoft.com/office/drawing/2014/main" id="{99C33A0E-8550-4F20-BDDC-C85558B2E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7049502" y="6187634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120">
              <a:extLst>
                <a:ext uri="{FF2B5EF4-FFF2-40B4-BE49-F238E27FC236}">
                  <a16:creationId xmlns:a16="http://schemas.microsoft.com/office/drawing/2014/main" id="{08AB78FF-9221-4AC7-B053-CBFD5EC5E8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9521908" y="6365526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21">
              <a:extLst>
                <a:ext uri="{FF2B5EF4-FFF2-40B4-BE49-F238E27FC236}">
                  <a16:creationId xmlns:a16="http://schemas.microsoft.com/office/drawing/2014/main" id="{D78AC1AB-3499-4D82-9A7A-D2991E6CD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9729270" y="6372055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25">
              <a:extLst>
                <a:ext uri="{FF2B5EF4-FFF2-40B4-BE49-F238E27FC236}">
                  <a16:creationId xmlns:a16="http://schemas.microsoft.com/office/drawing/2014/main" id="{59E3CCFE-3C59-4B4D-A526-1DF92E8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926858" y="6375726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26">
              <a:extLst>
                <a:ext uri="{FF2B5EF4-FFF2-40B4-BE49-F238E27FC236}">
                  <a16:creationId xmlns:a16="http://schemas.microsoft.com/office/drawing/2014/main" id="{53464886-46EA-497B-9720-6F6857F6A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073104" y="6395720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27">
              <a:extLst>
                <a:ext uri="{FF2B5EF4-FFF2-40B4-BE49-F238E27FC236}">
                  <a16:creationId xmlns:a16="http://schemas.microsoft.com/office/drawing/2014/main" id="{7A5A5F60-422F-473E-9599-2EFA5B2AE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9112498" y="6395719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28">
              <a:extLst>
                <a:ext uri="{FF2B5EF4-FFF2-40B4-BE49-F238E27FC236}">
                  <a16:creationId xmlns:a16="http://schemas.microsoft.com/office/drawing/2014/main" id="{F39522BC-A79E-4F47-8082-198FBEA11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591511" y="6398982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29">
              <a:extLst>
                <a:ext uri="{FF2B5EF4-FFF2-40B4-BE49-F238E27FC236}">
                  <a16:creationId xmlns:a16="http://schemas.microsoft.com/office/drawing/2014/main" id="{9D335F47-2A7F-4268-8DD0-80CDB1470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8626878" y="6398982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33">
              <a:extLst>
                <a:ext uri="{FF2B5EF4-FFF2-40B4-BE49-F238E27FC236}">
                  <a16:creationId xmlns:a16="http://schemas.microsoft.com/office/drawing/2014/main" id="{783022F1-11AE-45F8-B3C3-E7C3FACF3D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8830697" y="6407960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36">
              <a:extLst>
                <a:ext uri="{FF2B5EF4-FFF2-40B4-BE49-F238E27FC236}">
                  <a16:creationId xmlns:a16="http://schemas.microsoft.com/office/drawing/2014/main" id="{C3BE7C45-A2E8-42A0-87FE-EDFBC1D52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7741599" y="6420199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7">
              <a:extLst>
                <a:ext uri="{FF2B5EF4-FFF2-40B4-BE49-F238E27FC236}">
                  <a16:creationId xmlns:a16="http://schemas.microsoft.com/office/drawing/2014/main" id="{0FBF3533-1FB0-420E-844F-94A37EE1C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8079229" y="6423464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38">
              <a:extLst>
                <a:ext uri="{FF2B5EF4-FFF2-40B4-BE49-F238E27FC236}">
                  <a16:creationId xmlns:a16="http://schemas.microsoft.com/office/drawing/2014/main" id="{1CCB36DC-B5BF-46A0-A742-E9B5DC245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8341533" y="6425913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39">
              <a:extLst>
                <a:ext uri="{FF2B5EF4-FFF2-40B4-BE49-F238E27FC236}">
                  <a16:creationId xmlns:a16="http://schemas.microsoft.com/office/drawing/2014/main" id="{E454EFCE-AA31-4C57-979D-FF28DF95B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6806692" y="6432440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40">
              <a:extLst>
                <a:ext uri="{FF2B5EF4-FFF2-40B4-BE49-F238E27FC236}">
                  <a16:creationId xmlns:a16="http://schemas.microsoft.com/office/drawing/2014/main" id="{34821773-2B56-4CA4-923A-DFCFA76B5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342498" y="6435704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42">
              <a:extLst>
                <a:ext uri="{FF2B5EF4-FFF2-40B4-BE49-F238E27FC236}">
                  <a16:creationId xmlns:a16="http://schemas.microsoft.com/office/drawing/2014/main" id="{B2A8D553-3CE0-48ED-ABA4-B1CA42EC4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8705749" y="6462633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43">
              <a:extLst>
                <a:ext uri="{FF2B5EF4-FFF2-40B4-BE49-F238E27FC236}">
                  <a16:creationId xmlns:a16="http://schemas.microsoft.com/office/drawing/2014/main" id="{AD6A1162-54E5-4A41-8F41-F2BF3A37EB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7490088" y="6418187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44">
              <a:extLst>
                <a:ext uri="{FF2B5EF4-FFF2-40B4-BE49-F238E27FC236}">
                  <a16:creationId xmlns:a16="http://schemas.microsoft.com/office/drawing/2014/main" id="{13309420-D249-4ED4-AA5D-2975B4877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7271930" y="6462633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45">
              <a:extLst>
                <a:ext uri="{FF2B5EF4-FFF2-40B4-BE49-F238E27FC236}">
                  <a16:creationId xmlns:a16="http://schemas.microsoft.com/office/drawing/2014/main" id="{A23E00F9-EAE7-4D6B-A0B2-067A1FE49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7082289" y="6468346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8">
              <a:extLst>
                <a:ext uri="{FF2B5EF4-FFF2-40B4-BE49-F238E27FC236}">
                  <a16:creationId xmlns:a16="http://schemas.microsoft.com/office/drawing/2014/main" id="{8D5F0F75-672C-4716-AAC5-D39F2B937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6617051" y="642632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349E3A15-73B7-4F07-A44E-7B75BF6010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73610" y="6350050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43">
              <a:extLst>
                <a:ext uri="{FF2B5EF4-FFF2-40B4-BE49-F238E27FC236}">
                  <a16:creationId xmlns:a16="http://schemas.microsoft.com/office/drawing/2014/main" id="{B460F882-3C95-44B1-AB26-6759DD59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2535" y="5479237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51">
              <a:extLst>
                <a:ext uri="{FF2B5EF4-FFF2-40B4-BE49-F238E27FC236}">
                  <a16:creationId xmlns:a16="http://schemas.microsoft.com/office/drawing/2014/main" id="{3AEE145B-46F9-445A-9E7E-716173BCFA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8881" y="5512695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52">
              <a:extLst>
                <a:ext uri="{FF2B5EF4-FFF2-40B4-BE49-F238E27FC236}">
                  <a16:creationId xmlns:a16="http://schemas.microsoft.com/office/drawing/2014/main" id="{C559D3E2-0DBC-4547-BC00-60A83E47A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8190" y="5518405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53">
              <a:extLst>
                <a:ext uri="{FF2B5EF4-FFF2-40B4-BE49-F238E27FC236}">
                  <a16:creationId xmlns:a16="http://schemas.microsoft.com/office/drawing/2014/main" id="{F3E7B8C7-7DC7-468C-91CC-824961A28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5739" y="5524118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4">
              <a:extLst>
                <a:ext uri="{FF2B5EF4-FFF2-40B4-BE49-F238E27FC236}">
                  <a16:creationId xmlns:a16="http://schemas.microsoft.com/office/drawing/2014/main" id="{9D2B31BB-A3AC-4292-B4E5-BC5F52749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5674" y="5521671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55">
              <a:extLst>
                <a:ext uri="{FF2B5EF4-FFF2-40B4-BE49-F238E27FC236}">
                  <a16:creationId xmlns:a16="http://schemas.microsoft.com/office/drawing/2014/main" id="{32DB1E7E-4833-41CC-AC87-6BAEAFE9C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58671" y="5527382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56">
              <a:extLst>
                <a:ext uri="{FF2B5EF4-FFF2-40B4-BE49-F238E27FC236}">
                  <a16:creationId xmlns:a16="http://schemas.microsoft.com/office/drawing/2014/main" id="{1B674A26-49C7-4604-95D1-894A5AD1B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91669" y="5527383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7">
              <a:extLst>
                <a:ext uri="{FF2B5EF4-FFF2-40B4-BE49-F238E27FC236}">
                  <a16:creationId xmlns:a16="http://schemas.microsoft.com/office/drawing/2014/main" id="{7D981404-4D96-4A9E-BD2F-2B1C82E9F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75783" y="5524118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59">
              <a:extLst>
                <a:ext uri="{FF2B5EF4-FFF2-40B4-BE49-F238E27FC236}">
                  <a16:creationId xmlns:a16="http://schemas.microsoft.com/office/drawing/2014/main" id="{5C545757-0463-4AF1-9BB2-6865E44F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5259" y="5527905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60">
              <a:extLst>
                <a:ext uri="{FF2B5EF4-FFF2-40B4-BE49-F238E27FC236}">
                  <a16:creationId xmlns:a16="http://schemas.microsoft.com/office/drawing/2014/main" id="{00459AAE-3011-4F89-8A4E-613D2A733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98210" y="5566552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61">
              <a:extLst>
                <a:ext uri="{FF2B5EF4-FFF2-40B4-BE49-F238E27FC236}">
                  <a16:creationId xmlns:a16="http://schemas.microsoft.com/office/drawing/2014/main" id="{8C4AD92E-B314-45C4-80D2-85C7334ABC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44565" y="5582057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8">
              <a:extLst>
                <a:ext uri="{FF2B5EF4-FFF2-40B4-BE49-F238E27FC236}">
                  <a16:creationId xmlns:a16="http://schemas.microsoft.com/office/drawing/2014/main" id="{0EE8973D-C3A8-4492-8BF8-E1BD5214D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4600" y="5769742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9">
              <a:extLst>
                <a:ext uri="{FF2B5EF4-FFF2-40B4-BE49-F238E27FC236}">
                  <a16:creationId xmlns:a16="http://schemas.microsoft.com/office/drawing/2014/main" id="{940E1ED8-E032-4984-86EB-711F132CD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74752" y="577219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0">
              <a:extLst>
                <a:ext uri="{FF2B5EF4-FFF2-40B4-BE49-F238E27FC236}">
                  <a16:creationId xmlns:a16="http://schemas.microsoft.com/office/drawing/2014/main" id="{1E148223-D795-405C-B94F-5CD18996E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0471" y="5778719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81">
              <a:extLst>
                <a:ext uri="{FF2B5EF4-FFF2-40B4-BE49-F238E27FC236}">
                  <a16:creationId xmlns:a16="http://schemas.microsoft.com/office/drawing/2014/main" id="{20A65903-767B-4F42-9D6D-CBEF7B55D8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27791" y="5775453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2">
              <a:extLst>
                <a:ext uri="{FF2B5EF4-FFF2-40B4-BE49-F238E27FC236}">
                  <a16:creationId xmlns:a16="http://schemas.microsoft.com/office/drawing/2014/main" id="{CFF03BAF-5274-4D27-873A-CA3947FAD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0932" y="5784429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3">
              <a:extLst>
                <a:ext uri="{FF2B5EF4-FFF2-40B4-BE49-F238E27FC236}">
                  <a16:creationId xmlns:a16="http://schemas.microsoft.com/office/drawing/2014/main" id="{39912D23-7400-475C-B7BC-051E37895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28881" y="5766477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4">
              <a:extLst>
                <a:ext uri="{FF2B5EF4-FFF2-40B4-BE49-F238E27FC236}">
                  <a16:creationId xmlns:a16="http://schemas.microsoft.com/office/drawing/2014/main" id="{53EA24FB-6C37-4094-89BE-BC9F277FC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44960" y="5790143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6">
              <a:extLst>
                <a:ext uri="{FF2B5EF4-FFF2-40B4-BE49-F238E27FC236}">
                  <a16:creationId xmlns:a16="http://schemas.microsoft.com/office/drawing/2014/main" id="{090DA882-3E5F-47E2-A901-ED33177F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92" y="5767933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9">
              <a:extLst>
                <a:ext uri="{FF2B5EF4-FFF2-40B4-BE49-F238E27FC236}">
                  <a16:creationId xmlns:a16="http://schemas.microsoft.com/office/drawing/2014/main" id="{13DAF9D2-C10F-4FA0-8AAA-EF033FD2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2525" y="5821150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90">
              <a:extLst>
                <a:ext uri="{FF2B5EF4-FFF2-40B4-BE49-F238E27FC236}">
                  <a16:creationId xmlns:a16="http://schemas.microsoft.com/office/drawing/2014/main" id="{1DCE6699-4F41-4E6C-B4B4-116F56451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29428" y="585134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05">
              <a:extLst>
                <a:ext uri="{FF2B5EF4-FFF2-40B4-BE49-F238E27FC236}">
                  <a16:creationId xmlns:a16="http://schemas.microsoft.com/office/drawing/2014/main" id="{0D5DA8DB-8A13-4D6E-9F40-E24A7F8F7E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8023" y="602678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06">
              <a:extLst>
                <a:ext uri="{FF2B5EF4-FFF2-40B4-BE49-F238E27FC236}">
                  <a16:creationId xmlns:a16="http://schemas.microsoft.com/office/drawing/2014/main" id="{00E93E64-19B4-465D-85DE-FD45DFAD5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0286" y="6038214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07">
              <a:extLst>
                <a:ext uri="{FF2B5EF4-FFF2-40B4-BE49-F238E27FC236}">
                  <a16:creationId xmlns:a16="http://schemas.microsoft.com/office/drawing/2014/main" id="{9E00DA49-033D-45D2-8D7C-0DE5BC6EA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82735" y="605045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08">
              <a:extLst>
                <a:ext uri="{FF2B5EF4-FFF2-40B4-BE49-F238E27FC236}">
                  <a16:creationId xmlns:a16="http://schemas.microsoft.com/office/drawing/2014/main" id="{C9BB8FB7-501F-4EF7-811C-DFC36C697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3512" y="6050453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09">
              <a:extLst>
                <a:ext uri="{FF2B5EF4-FFF2-40B4-BE49-F238E27FC236}">
                  <a16:creationId xmlns:a16="http://schemas.microsoft.com/office/drawing/2014/main" id="{70F631DA-C640-4FC1-A59E-F133F83BA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15587" y="605371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10">
              <a:extLst>
                <a:ext uri="{FF2B5EF4-FFF2-40B4-BE49-F238E27FC236}">
                  <a16:creationId xmlns:a16="http://schemas.microsoft.com/office/drawing/2014/main" id="{C0C246D6-738C-4854-BDD0-6669E99D6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6714" y="6053700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11">
              <a:extLst>
                <a:ext uri="{FF2B5EF4-FFF2-40B4-BE49-F238E27FC236}">
                  <a16:creationId xmlns:a16="http://schemas.microsoft.com/office/drawing/2014/main" id="{2B88D097-4630-4514-BD1C-D1FC57D059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56827" y="606595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12">
              <a:extLst>
                <a:ext uri="{FF2B5EF4-FFF2-40B4-BE49-F238E27FC236}">
                  <a16:creationId xmlns:a16="http://schemas.microsoft.com/office/drawing/2014/main" id="{895172E5-4D7B-4E9E-9DC0-7AC40AFE27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963" y="606595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22">
              <a:extLst>
                <a:ext uri="{FF2B5EF4-FFF2-40B4-BE49-F238E27FC236}">
                  <a16:creationId xmlns:a16="http://schemas.microsoft.com/office/drawing/2014/main" id="{E16BE8D6-8745-46D3-BB8C-7D9F905F2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63305" y="6298524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23">
              <a:extLst>
                <a:ext uri="{FF2B5EF4-FFF2-40B4-BE49-F238E27FC236}">
                  <a16:creationId xmlns:a16="http://schemas.microsoft.com/office/drawing/2014/main" id="{B21B0D38-9A6B-4C03-9C68-BFCDD0CE34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120" y="6277308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30">
              <a:extLst>
                <a:ext uri="{FF2B5EF4-FFF2-40B4-BE49-F238E27FC236}">
                  <a16:creationId xmlns:a16="http://schemas.microsoft.com/office/drawing/2014/main" id="{BD88B61E-A1B6-4C3F-9CDA-F14697C39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6243" y="6277308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32">
              <a:extLst>
                <a:ext uri="{FF2B5EF4-FFF2-40B4-BE49-F238E27FC236}">
                  <a16:creationId xmlns:a16="http://schemas.microsoft.com/office/drawing/2014/main" id="{7F412678-E91D-445B-B569-92A65FE4F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58397" y="6307501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34">
              <a:extLst>
                <a:ext uri="{FF2B5EF4-FFF2-40B4-BE49-F238E27FC236}">
                  <a16:creationId xmlns:a16="http://schemas.microsoft.com/office/drawing/2014/main" id="{D5C03A86-E86B-4343-BE21-5E5D4DF2F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16135" y="6305053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35">
              <a:extLst>
                <a:ext uri="{FF2B5EF4-FFF2-40B4-BE49-F238E27FC236}">
                  <a16:creationId xmlns:a16="http://schemas.microsoft.com/office/drawing/2014/main" id="{7E23784D-2CA3-4407-A29D-F04954A44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5185" y="6314931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41">
              <a:extLst>
                <a:ext uri="{FF2B5EF4-FFF2-40B4-BE49-F238E27FC236}">
                  <a16:creationId xmlns:a16="http://schemas.microsoft.com/office/drawing/2014/main" id="{9B6ED33F-264E-4FE0-BB23-5923775E2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1625" y="6331981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2">
              <a:extLst>
                <a:ext uri="{FF2B5EF4-FFF2-40B4-BE49-F238E27FC236}">
                  <a16:creationId xmlns:a16="http://schemas.microsoft.com/office/drawing/2014/main" id="{CE917B1B-8131-4DE5-AD2C-71A079AA4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03161" y="5553203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7">
              <a:extLst>
                <a:ext uri="{FF2B5EF4-FFF2-40B4-BE49-F238E27FC236}">
                  <a16:creationId xmlns:a16="http://schemas.microsoft.com/office/drawing/2014/main" id="{5E8CF6E6-E598-4397-91BA-6C2A426A8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89595" y="5546674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4B4D2234-D9B8-4F69-A88F-BAC7242940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97773" y="55621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FAC6F190-5E32-4356-8ACA-C8D84EBD7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48018" y="557686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46">
              <a:extLst>
                <a:ext uri="{FF2B5EF4-FFF2-40B4-BE49-F238E27FC236}">
                  <a16:creationId xmlns:a16="http://schemas.microsoft.com/office/drawing/2014/main" id="{05549845-8416-4013-9839-D79CB20AB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37038" y="5556465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47">
              <a:extLst>
                <a:ext uri="{FF2B5EF4-FFF2-40B4-BE49-F238E27FC236}">
                  <a16:creationId xmlns:a16="http://schemas.microsoft.com/office/drawing/2014/main" id="{467A23A5-6422-47E9-9190-43A9501C87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41065" y="5586660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48">
              <a:extLst>
                <a:ext uri="{FF2B5EF4-FFF2-40B4-BE49-F238E27FC236}">
                  <a16:creationId xmlns:a16="http://schemas.microsoft.com/office/drawing/2014/main" id="{AA5E43AB-DA6B-477B-94EF-BF73ACCE3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415091" y="5598084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62">
              <a:extLst>
                <a:ext uri="{FF2B5EF4-FFF2-40B4-BE49-F238E27FC236}">
                  <a16:creationId xmlns:a16="http://schemas.microsoft.com/office/drawing/2014/main" id="{90CBC3ED-5170-4805-987F-F3964917F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762801" y="580127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63">
              <a:extLst>
                <a:ext uri="{FF2B5EF4-FFF2-40B4-BE49-F238E27FC236}">
                  <a16:creationId xmlns:a16="http://schemas.microsoft.com/office/drawing/2014/main" id="{C14C5E5E-6018-4BB4-8238-A6B217328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940515" y="5780056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64">
              <a:extLst>
                <a:ext uri="{FF2B5EF4-FFF2-40B4-BE49-F238E27FC236}">
                  <a16:creationId xmlns:a16="http://schemas.microsoft.com/office/drawing/2014/main" id="{A1D002AF-6CBB-4688-B6CC-623D057EA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787" y="5815963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65">
              <a:extLst>
                <a:ext uri="{FF2B5EF4-FFF2-40B4-BE49-F238E27FC236}">
                  <a16:creationId xmlns:a16="http://schemas.microsoft.com/office/drawing/2014/main" id="{A3BCCB11-25A2-4C56-96AC-E8B384E20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55168" y="5833915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68">
              <a:extLst>
                <a:ext uri="{FF2B5EF4-FFF2-40B4-BE49-F238E27FC236}">
                  <a16:creationId xmlns:a16="http://schemas.microsoft.com/office/drawing/2014/main" id="{48470416-A7F5-4041-B3E7-BF525DD8B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00429" y="5819226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75">
              <a:extLst>
                <a:ext uri="{FF2B5EF4-FFF2-40B4-BE49-F238E27FC236}">
                  <a16:creationId xmlns:a16="http://schemas.microsoft.com/office/drawing/2014/main" id="{6763146B-0E01-4BC3-A3E6-573690558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67433" y="5780057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77">
              <a:extLst>
                <a:ext uri="{FF2B5EF4-FFF2-40B4-BE49-F238E27FC236}">
                  <a16:creationId xmlns:a16="http://schemas.microsoft.com/office/drawing/2014/main" id="{C324338F-04C1-419D-90C1-D83AA1B76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418564" y="586492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91">
              <a:extLst>
                <a:ext uri="{FF2B5EF4-FFF2-40B4-BE49-F238E27FC236}">
                  <a16:creationId xmlns:a16="http://schemas.microsoft.com/office/drawing/2014/main" id="{77835AED-A441-4532-AF89-B3FF7CFD5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5527" y="6064758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92">
              <a:extLst>
                <a:ext uri="{FF2B5EF4-FFF2-40B4-BE49-F238E27FC236}">
                  <a16:creationId xmlns:a16="http://schemas.microsoft.com/office/drawing/2014/main" id="{F2B6F66E-9B92-42DA-9FA1-35F0ECE1A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51481" y="606403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93">
              <a:extLst>
                <a:ext uri="{FF2B5EF4-FFF2-40B4-BE49-F238E27FC236}">
                  <a16:creationId xmlns:a16="http://schemas.microsoft.com/office/drawing/2014/main" id="{AB5426E1-AAC8-413F-8343-E690D3576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11063" y="6073010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94">
              <a:extLst>
                <a:ext uri="{FF2B5EF4-FFF2-40B4-BE49-F238E27FC236}">
                  <a16:creationId xmlns:a16="http://schemas.microsoft.com/office/drawing/2014/main" id="{6EDE8D39-527D-48EC-A60E-822896A70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9758" y="6100755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95">
              <a:extLst>
                <a:ext uri="{FF2B5EF4-FFF2-40B4-BE49-F238E27FC236}">
                  <a16:creationId xmlns:a16="http://schemas.microsoft.com/office/drawing/2014/main" id="{63CA0069-4DAE-4E19-9375-30664E1367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87749" y="6103203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96">
              <a:extLst>
                <a:ext uri="{FF2B5EF4-FFF2-40B4-BE49-F238E27FC236}">
                  <a16:creationId xmlns:a16="http://schemas.microsoft.com/office/drawing/2014/main" id="{EE4F3DAA-A482-4317-AC07-D9EACF4AB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406156" y="6109731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97">
              <a:extLst>
                <a:ext uri="{FF2B5EF4-FFF2-40B4-BE49-F238E27FC236}">
                  <a16:creationId xmlns:a16="http://schemas.microsoft.com/office/drawing/2014/main" id="{C4558B65-3D1B-4341-9469-54BDB407DA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99824" y="6112179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98">
              <a:extLst>
                <a:ext uri="{FF2B5EF4-FFF2-40B4-BE49-F238E27FC236}">
                  <a16:creationId xmlns:a16="http://schemas.microsoft.com/office/drawing/2014/main" id="{8A11C831-3A34-41C8-BF81-577F36D3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81416" y="6112179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99">
              <a:extLst>
                <a:ext uri="{FF2B5EF4-FFF2-40B4-BE49-F238E27FC236}">
                  <a16:creationId xmlns:a16="http://schemas.microsoft.com/office/drawing/2014/main" id="{3BAA8579-0187-4116-9506-0798BD48B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74601" y="6112177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00">
              <a:extLst>
                <a:ext uri="{FF2B5EF4-FFF2-40B4-BE49-F238E27FC236}">
                  <a16:creationId xmlns:a16="http://schemas.microsoft.com/office/drawing/2014/main" id="{B66832E9-B0E5-4132-99E9-2286FE26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26949" y="611217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01">
              <a:extLst>
                <a:ext uri="{FF2B5EF4-FFF2-40B4-BE49-F238E27FC236}">
                  <a16:creationId xmlns:a16="http://schemas.microsoft.com/office/drawing/2014/main" id="{1F5F17DC-C7BC-4D44-BFD1-1D5002D670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24162" y="6118708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02">
              <a:extLst>
                <a:ext uri="{FF2B5EF4-FFF2-40B4-BE49-F238E27FC236}">
                  <a16:creationId xmlns:a16="http://schemas.microsoft.com/office/drawing/2014/main" id="{AAD24A6B-1C15-45BF-A44D-C5DCFDF7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501940" y="6121971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03">
              <a:extLst>
                <a:ext uri="{FF2B5EF4-FFF2-40B4-BE49-F238E27FC236}">
                  <a16:creationId xmlns:a16="http://schemas.microsoft.com/office/drawing/2014/main" id="{B2B7773D-7624-4799-8DC2-2125C7B58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64247" y="612768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04">
              <a:extLst>
                <a:ext uri="{FF2B5EF4-FFF2-40B4-BE49-F238E27FC236}">
                  <a16:creationId xmlns:a16="http://schemas.microsoft.com/office/drawing/2014/main" id="{43BDB876-DF8F-473C-94AD-3B85C7D0D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13513" y="612768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13">
              <a:extLst>
                <a:ext uri="{FF2B5EF4-FFF2-40B4-BE49-F238E27FC236}">
                  <a16:creationId xmlns:a16="http://schemas.microsoft.com/office/drawing/2014/main" id="{E7BAEA9F-0A15-4A6A-9DE3-17E52616D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01734" y="617338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14">
              <a:extLst>
                <a:ext uri="{FF2B5EF4-FFF2-40B4-BE49-F238E27FC236}">
                  <a16:creationId xmlns:a16="http://schemas.microsoft.com/office/drawing/2014/main" id="{F44C7BB7-3BF8-4B57-8300-B074761B6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468188" y="617338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15">
              <a:extLst>
                <a:ext uri="{FF2B5EF4-FFF2-40B4-BE49-F238E27FC236}">
                  <a16:creationId xmlns:a16="http://schemas.microsoft.com/office/drawing/2014/main" id="{5C9E2587-EA6E-4862-835F-7E8AC5DFC8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31042" y="6179093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17">
              <a:extLst>
                <a:ext uri="{FF2B5EF4-FFF2-40B4-BE49-F238E27FC236}">
                  <a16:creationId xmlns:a16="http://schemas.microsoft.com/office/drawing/2014/main" id="{9FDF4C88-B02F-4199-9B67-75901180B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6279" y="619133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18">
              <a:extLst>
                <a:ext uri="{FF2B5EF4-FFF2-40B4-BE49-F238E27FC236}">
                  <a16:creationId xmlns:a16="http://schemas.microsoft.com/office/drawing/2014/main" id="{5640818D-9BF5-4056-A10A-B26AE54949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87223" y="6194597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19">
              <a:extLst>
                <a:ext uri="{FF2B5EF4-FFF2-40B4-BE49-F238E27FC236}">
                  <a16:creationId xmlns:a16="http://schemas.microsoft.com/office/drawing/2014/main" id="{DCBD257A-A1D2-4931-9090-48B1E21D5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47958" y="6182358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20">
              <a:extLst>
                <a:ext uri="{FF2B5EF4-FFF2-40B4-BE49-F238E27FC236}">
                  <a16:creationId xmlns:a16="http://schemas.microsoft.com/office/drawing/2014/main" id="{EF75A49A-C910-4E27-B0E0-AF15C2B3D4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81754" y="6360250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21">
              <a:extLst>
                <a:ext uri="{FF2B5EF4-FFF2-40B4-BE49-F238E27FC236}">
                  <a16:creationId xmlns:a16="http://schemas.microsoft.com/office/drawing/2014/main" id="{09175BB4-78AB-4F07-9A7C-195C9FF50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461985" y="636677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25">
              <a:extLst>
                <a:ext uri="{FF2B5EF4-FFF2-40B4-BE49-F238E27FC236}">
                  <a16:creationId xmlns:a16="http://schemas.microsoft.com/office/drawing/2014/main" id="{E4647752-F098-4C74-8685-415ADC8BFF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50219" y="6370450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26">
              <a:extLst>
                <a:ext uri="{FF2B5EF4-FFF2-40B4-BE49-F238E27FC236}">
                  <a16:creationId xmlns:a16="http://schemas.microsoft.com/office/drawing/2014/main" id="{AF23AEF6-4648-479D-9E57-75D4087D0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00429" y="6390444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27">
              <a:extLst>
                <a:ext uri="{FF2B5EF4-FFF2-40B4-BE49-F238E27FC236}">
                  <a16:creationId xmlns:a16="http://schemas.microsoft.com/office/drawing/2014/main" id="{A85CD8C4-1E33-42C9-BCBB-91B9CDE9E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75213" y="6390443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8">
              <a:extLst>
                <a:ext uri="{FF2B5EF4-FFF2-40B4-BE49-F238E27FC236}">
                  <a16:creationId xmlns:a16="http://schemas.microsoft.com/office/drawing/2014/main" id="{32D2257B-0B7A-4918-A6B3-74552983C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02403" y="6393706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29">
              <a:extLst>
                <a:ext uri="{FF2B5EF4-FFF2-40B4-BE49-F238E27FC236}">
                  <a16:creationId xmlns:a16="http://schemas.microsoft.com/office/drawing/2014/main" id="{B6E8A044-F3AC-48ED-B8A6-D2EDD3F694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50199" y="6393706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3">
              <a:extLst>
                <a:ext uri="{FF2B5EF4-FFF2-40B4-BE49-F238E27FC236}">
                  <a16:creationId xmlns:a16="http://schemas.microsoft.com/office/drawing/2014/main" id="{248AF2CF-3B97-49B3-8E08-2820E763B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357015" y="6402684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6">
              <a:extLst>
                <a:ext uri="{FF2B5EF4-FFF2-40B4-BE49-F238E27FC236}">
                  <a16:creationId xmlns:a16="http://schemas.microsoft.com/office/drawing/2014/main" id="{B5BEC596-B534-44B2-B1B8-78C1FBBA36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55860" y="6414923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37">
              <a:extLst>
                <a:ext uri="{FF2B5EF4-FFF2-40B4-BE49-F238E27FC236}">
                  <a16:creationId xmlns:a16="http://schemas.microsoft.com/office/drawing/2014/main" id="{F45F86F4-28DB-49BC-8B6B-B703086F4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18231" y="6418188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38">
              <a:extLst>
                <a:ext uri="{FF2B5EF4-FFF2-40B4-BE49-F238E27FC236}">
                  <a16:creationId xmlns:a16="http://schemas.microsoft.com/office/drawing/2014/main" id="{2932A0BD-C987-4A93-91DC-E277DC89CC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65674" y="6420637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39">
              <a:extLst>
                <a:ext uri="{FF2B5EF4-FFF2-40B4-BE49-F238E27FC236}">
                  <a16:creationId xmlns:a16="http://schemas.microsoft.com/office/drawing/2014/main" id="{DD6B3E88-4337-44F0-80CD-D96F69C2F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87222" y="6427164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40">
              <a:extLst>
                <a:ext uri="{FF2B5EF4-FFF2-40B4-BE49-F238E27FC236}">
                  <a16:creationId xmlns:a16="http://schemas.microsoft.com/office/drawing/2014/main" id="{2A481A9C-8E49-4886-B0B8-B391B54DE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45213" y="6430428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42">
              <a:extLst>
                <a:ext uri="{FF2B5EF4-FFF2-40B4-BE49-F238E27FC236}">
                  <a16:creationId xmlns:a16="http://schemas.microsoft.com/office/drawing/2014/main" id="{F74D151E-F322-43E1-AAAA-39C16A828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615774" y="6457357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43">
              <a:extLst>
                <a:ext uri="{FF2B5EF4-FFF2-40B4-BE49-F238E27FC236}">
                  <a16:creationId xmlns:a16="http://schemas.microsoft.com/office/drawing/2014/main" id="{BF3063F9-CB9B-4822-865E-5BFC90AF9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42843" y="6460620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44">
              <a:extLst>
                <a:ext uri="{FF2B5EF4-FFF2-40B4-BE49-F238E27FC236}">
                  <a16:creationId xmlns:a16="http://schemas.microsoft.com/office/drawing/2014/main" id="{F541B440-1CE7-46DE-8E58-B472C9E62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11352" y="6457357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45">
              <a:extLst>
                <a:ext uri="{FF2B5EF4-FFF2-40B4-BE49-F238E27FC236}">
                  <a16:creationId xmlns:a16="http://schemas.microsoft.com/office/drawing/2014/main" id="{25E18B25-35CB-4DFC-B428-063F245D0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1373" y="6463070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8">
              <a:extLst>
                <a:ext uri="{FF2B5EF4-FFF2-40B4-BE49-F238E27FC236}">
                  <a16:creationId xmlns:a16="http://schemas.microsoft.com/office/drawing/2014/main" id="{AC3EF75E-9D39-42A1-8744-0314BE64A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76864" y="642104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29">
              <a:extLst>
                <a:ext uri="{FF2B5EF4-FFF2-40B4-BE49-F238E27FC236}">
                  <a16:creationId xmlns:a16="http://schemas.microsoft.com/office/drawing/2014/main" id="{5B830616-AB5F-4414-891C-D7D65A1C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20744" y="5781063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33">
              <a:extLst>
                <a:ext uri="{FF2B5EF4-FFF2-40B4-BE49-F238E27FC236}">
                  <a16:creationId xmlns:a16="http://schemas.microsoft.com/office/drawing/2014/main" id="{B84FCDC4-EB04-49F6-83E1-AE030D913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59809" y="5814737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29">
              <a:extLst>
                <a:ext uri="{FF2B5EF4-FFF2-40B4-BE49-F238E27FC236}">
                  <a16:creationId xmlns:a16="http://schemas.microsoft.com/office/drawing/2014/main" id="{297CFE06-B273-4E3A-828B-7F2391E72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50782" y="5569170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33">
              <a:extLst>
                <a:ext uri="{FF2B5EF4-FFF2-40B4-BE49-F238E27FC236}">
                  <a16:creationId xmlns:a16="http://schemas.microsoft.com/office/drawing/2014/main" id="{3DB916FA-F738-4FDC-856A-EC97DEA0FA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04120" y="5598084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44">
              <a:extLst>
                <a:ext uri="{FF2B5EF4-FFF2-40B4-BE49-F238E27FC236}">
                  <a16:creationId xmlns:a16="http://schemas.microsoft.com/office/drawing/2014/main" id="{84355883-FB7A-47AA-BA56-AF9F91552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57282" y="5553207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4" name="Freeform 142">
            <a:extLst>
              <a:ext uri="{FF2B5EF4-FFF2-40B4-BE49-F238E27FC236}">
                <a16:creationId xmlns:a16="http://schemas.microsoft.com/office/drawing/2014/main" id="{869C3428-7E23-4E31-828E-09F276DAC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20574" y="6762157"/>
            <a:ext cx="3545" cy="5712"/>
          </a:xfrm>
          <a:custGeom>
            <a:avLst/>
            <a:gdLst>
              <a:gd name="T0" fmla="*/ 0 w 1"/>
              <a:gd name="T1" fmla="*/ 0 h 2"/>
              <a:gd name="T2" fmla="*/ 1 w 1"/>
              <a:gd name="T3" fmla="*/ 2 h 2"/>
              <a:gd name="T4" fmla="*/ 0 w 1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2">
                <a:moveTo>
                  <a:pt x="0" y="0"/>
                </a:moveTo>
                <a:cubicBezTo>
                  <a:pt x="1" y="1"/>
                  <a:pt x="1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Kép 4" descr="A képen rajzfilm, clipart, illusztráció látható&#10;&#10;Automatikusan generált leírás">
            <a:extLst>
              <a:ext uri="{FF2B5EF4-FFF2-40B4-BE49-F238E27FC236}">
                <a16:creationId xmlns:a16="http://schemas.microsoft.com/office/drawing/2014/main" id="{7EAFDCCF-7B1B-666B-6920-EC826E887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607" y="2442061"/>
            <a:ext cx="34290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0998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roup 241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243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4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5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6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7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8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9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0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1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2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3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4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5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6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7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8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9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0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1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2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3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4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5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6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7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8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9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0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1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2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3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4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5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6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7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8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9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0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1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2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3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4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5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6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7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8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9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0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1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2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3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4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5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6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7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8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9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240" name="Rectangle 300">
            <a:extLst>
              <a:ext uri="{FF2B5EF4-FFF2-40B4-BE49-F238E27FC236}">
                <a16:creationId xmlns:a16="http://schemas.microsoft.com/office/drawing/2014/main" id="{C53527CE-0857-4148-A439-03E1284D2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82D1C46-3E73-3198-543C-FD63841E0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518" y="1056967"/>
            <a:ext cx="9905999" cy="8787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Miben is nyújtunk segítséget? </a:t>
            </a:r>
          </a:p>
        </p:txBody>
      </p:sp>
      <p:pic>
        <p:nvPicPr>
          <p:cNvPr id="4" name="Kép 3" descr="A képen sziluett, művészet látható&#10;&#10;Automatikusan generált leírás">
            <a:extLst>
              <a:ext uri="{FF2B5EF4-FFF2-40B4-BE49-F238E27FC236}">
                <a16:creationId xmlns:a16="http://schemas.microsoft.com/office/drawing/2014/main" id="{5C553B8B-CB09-9977-C445-894A4721B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2432378"/>
            <a:ext cx="11049000" cy="3535679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F8BFB89B-8F45-A583-ECC3-D116B88CBC1D}"/>
              </a:ext>
            </a:extLst>
          </p:cNvPr>
          <p:cNvSpPr txBox="1"/>
          <p:nvPr/>
        </p:nvSpPr>
        <p:spPr>
          <a:xfrm>
            <a:off x="-1686821" y="6013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dirty="0">
                <a:ea typeface="+mn-lt"/>
                <a:cs typeface="+mn-lt"/>
              </a:rPr>
              <a:t>‎‎‎-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341509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roup 475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477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8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9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0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1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2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3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4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5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6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7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8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9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0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1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2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3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4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5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6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7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8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9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0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1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2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3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4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5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6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7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8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9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0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1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2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3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6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7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8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9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0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1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2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3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513" name="Group 512">
            <a:extLst>
              <a:ext uri="{FF2B5EF4-FFF2-40B4-BE49-F238E27FC236}">
                <a16:creationId xmlns:a16="http://schemas.microsoft.com/office/drawing/2014/main" id="{A1B0DAD3-DAD3-4D41-8EF0-B03422E47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/>
          </a:solidFill>
        </p:grpSpPr>
        <p:sp>
          <p:nvSpPr>
            <p:cNvPr id="514" name="Freeform 8">
              <a:extLst>
                <a:ext uri="{FF2B5EF4-FFF2-40B4-BE49-F238E27FC236}">
                  <a16:creationId xmlns:a16="http://schemas.microsoft.com/office/drawing/2014/main" id="{729F7DF5-CF56-4F67-9883-903E49BE1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5" name="Freeform 10">
              <a:extLst>
                <a:ext uri="{FF2B5EF4-FFF2-40B4-BE49-F238E27FC236}">
                  <a16:creationId xmlns:a16="http://schemas.microsoft.com/office/drawing/2014/main" id="{B7E65000-B427-4CEF-B2A9-ECA839855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6" name="Freeform 15">
              <a:extLst>
                <a:ext uri="{FF2B5EF4-FFF2-40B4-BE49-F238E27FC236}">
                  <a16:creationId xmlns:a16="http://schemas.microsoft.com/office/drawing/2014/main" id="{1D82BADA-E191-4C51-A377-7D1EA989D4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7" name="Freeform 18">
              <a:extLst>
                <a:ext uri="{FF2B5EF4-FFF2-40B4-BE49-F238E27FC236}">
                  <a16:creationId xmlns:a16="http://schemas.microsoft.com/office/drawing/2014/main" id="{C074E073-07CB-4DD6-BFC8-E9FD63D4A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8" name="Freeform 19">
              <a:extLst>
                <a:ext uri="{FF2B5EF4-FFF2-40B4-BE49-F238E27FC236}">
                  <a16:creationId xmlns:a16="http://schemas.microsoft.com/office/drawing/2014/main" id="{211152B9-90BD-4804-BCC5-4B0FEEF37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9" name="Freeform 20">
              <a:extLst>
                <a:ext uri="{FF2B5EF4-FFF2-40B4-BE49-F238E27FC236}">
                  <a16:creationId xmlns:a16="http://schemas.microsoft.com/office/drawing/2014/main" id="{941B26CC-1C9B-4149-9647-3A0E0C9D2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0" name="Freeform 22">
              <a:extLst>
                <a:ext uri="{FF2B5EF4-FFF2-40B4-BE49-F238E27FC236}">
                  <a16:creationId xmlns:a16="http://schemas.microsoft.com/office/drawing/2014/main" id="{7576EDD8-60BD-4230-9FE5-5302F91208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1" name="Freeform 23">
              <a:extLst>
                <a:ext uri="{FF2B5EF4-FFF2-40B4-BE49-F238E27FC236}">
                  <a16:creationId xmlns:a16="http://schemas.microsoft.com/office/drawing/2014/main" id="{F68478BC-1899-4718-B999-C7EE2F6F5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2" name="Freeform 26">
              <a:extLst>
                <a:ext uri="{FF2B5EF4-FFF2-40B4-BE49-F238E27FC236}">
                  <a16:creationId xmlns:a16="http://schemas.microsoft.com/office/drawing/2014/main" id="{B02BAA58-19A0-4BE5-8596-7AF02A91C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3" name="Freeform 27">
              <a:extLst>
                <a:ext uri="{FF2B5EF4-FFF2-40B4-BE49-F238E27FC236}">
                  <a16:creationId xmlns:a16="http://schemas.microsoft.com/office/drawing/2014/main" id="{ED0FD3ED-A6B2-480A-8B6C-36B492164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4" name="Freeform 28">
              <a:extLst>
                <a:ext uri="{FF2B5EF4-FFF2-40B4-BE49-F238E27FC236}">
                  <a16:creationId xmlns:a16="http://schemas.microsoft.com/office/drawing/2014/main" id="{46C958D0-B4D1-4E20-87DA-CDF757B56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5" name="Freeform 30">
              <a:extLst>
                <a:ext uri="{FF2B5EF4-FFF2-40B4-BE49-F238E27FC236}">
                  <a16:creationId xmlns:a16="http://schemas.microsoft.com/office/drawing/2014/main" id="{3E2B5B4A-13C5-4187-BF16-1B0C4EC6D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6" name="Freeform 43">
              <a:extLst>
                <a:ext uri="{FF2B5EF4-FFF2-40B4-BE49-F238E27FC236}">
                  <a16:creationId xmlns:a16="http://schemas.microsoft.com/office/drawing/2014/main" id="{8B7A471E-57F9-4AC4-B3DE-6A75C2A490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7" name="Freeform 51">
              <a:extLst>
                <a:ext uri="{FF2B5EF4-FFF2-40B4-BE49-F238E27FC236}">
                  <a16:creationId xmlns:a16="http://schemas.microsoft.com/office/drawing/2014/main" id="{01E6B5E8-B33D-4D70-B30A-823D655388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8" name="Freeform 52">
              <a:extLst>
                <a:ext uri="{FF2B5EF4-FFF2-40B4-BE49-F238E27FC236}">
                  <a16:creationId xmlns:a16="http://schemas.microsoft.com/office/drawing/2014/main" id="{04BD65AE-3613-409E-859A-F5E47E7ED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9" name="Freeform 53">
              <a:extLst>
                <a:ext uri="{FF2B5EF4-FFF2-40B4-BE49-F238E27FC236}">
                  <a16:creationId xmlns:a16="http://schemas.microsoft.com/office/drawing/2014/main" id="{6AC52B47-CF30-4905-A913-8016FD7DF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0" name="Freeform 54">
              <a:extLst>
                <a:ext uri="{FF2B5EF4-FFF2-40B4-BE49-F238E27FC236}">
                  <a16:creationId xmlns:a16="http://schemas.microsoft.com/office/drawing/2014/main" id="{945DD375-89B4-4594-879C-C88E3E07E4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1" name="Freeform 55">
              <a:extLst>
                <a:ext uri="{FF2B5EF4-FFF2-40B4-BE49-F238E27FC236}">
                  <a16:creationId xmlns:a16="http://schemas.microsoft.com/office/drawing/2014/main" id="{4EF2ED92-CD73-4432-B715-54794B6CC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2" name="Freeform 56">
              <a:extLst>
                <a:ext uri="{FF2B5EF4-FFF2-40B4-BE49-F238E27FC236}">
                  <a16:creationId xmlns:a16="http://schemas.microsoft.com/office/drawing/2014/main" id="{4C080334-01D5-4AEE-B802-115F8FF42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3" name="Freeform 57">
              <a:extLst>
                <a:ext uri="{FF2B5EF4-FFF2-40B4-BE49-F238E27FC236}">
                  <a16:creationId xmlns:a16="http://schemas.microsoft.com/office/drawing/2014/main" id="{5B2CD9BC-4DF9-4317-9F4F-168D1E48F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4" name="Freeform 59">
              <a:extLst>
                <a:ext uri="{FF2B5EF4-FFF2-40B4-BE49-F238E27FC236}">
                  <a16:creationId xmlns:a16="http://schemas.microsoft.com/office/drawing/2014/main" id="{9ED340BE-C2EA-4C3D-9E5F-49D0601E22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5" name="Freeform 60">
              <a:extLst>
                <a:ext uri="{FF2B5EF4-FFF2-40B4-BE49-F238E27FC236}">
                  <a16:creationId xmlns:a16="http://schemas.microsoft.com/office/drawing/2014/main" id="{F83C564A-309A-4BE2-A1B7-CB9000A40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6" name="Freeform 61">
              <a:extLst>
                <a:ext uri="{FF2B5EF4-FFF2-40B4-BE49-F238E27FC236}">
                  <a16:creationId xmlns:a16="http://schemas.microsoft.com/office/drawing/2014/main" id="{6DB3A353-2237-4080-B766-F62A628B38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7" name="Freeform 5">
              <a:extLst>
                <a:ext uri="{FF2B5EF4-FFF2-40B4-BE49-F238E27FC236}">
                  <a16:creationId xmlns:a16="http://schemas.microsoft.com/office/drawing/2014/main" id="{F97333D1-A657-49E4-BCD3-47476A14C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8" name="Freeform 6">
              <a:extLst>
                <a:ext uri="{FF2B5EF4-FFF2-40B4-BE49-F238E27FC236}">
                  <a16:creationId xmlns:a16="http://schemas.microsoft.com/office/drawing/2014/main" id="{D848B0DC-182E-4466-BC72-7D1D16380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9" name="Freeform 7">
              <a:extLst>
                <a:ext uri="{FF2B5EF4-FFF2-40B4-BE49-F238E27FC236}">
                  <a16:creationId xmlns:a16="http://schemas.microsoft.com/office/drawing/2014/main" id="{60CE5FE2-5C67-4168-A845-1851C07B7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0" name="Freeform 8">
              <a:extLst>
                <a:ext uri="{FF2B5EF4-FFF2-40B4-BE49-F238E27FC236}">
                  <a16:creationId xmlns:a16="http://schemas.microsoft.com/office/drawing/2014/main" id="{FFD9F71E-ACAB-4435-8558-5C891704E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1" name="Freeform 9">
              <a:extLst>
                <a:ext uri="{FF2B5EF4-FFF2-40B4-BE49-F238E27FC236}">
                  <a16:creationId xmlns:a16="http://schemas.microsoft.com/office/drawing/2014/main" id="{D8F3C4EF-CAB3-477F-9BE6-7AE0EE0861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2" name="Freeform 11">
              <a:extLst>
                <a:ext uri="{FF2B5EF4-FFF2-40B4-BE49-F238E27FC236}">
                  <a16:creationId xmlns:a16="http://schemas.microsoft.com/office/drawing/2014/main" id="{99F3B109-2DD1-4023-AB8C-C4CFFBC1E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3" name="Freeform 12">
              <a:extLst>
                <a:ext uri="{FF2B5EF4-FFF2-40B4-BE49-F238E27FC236}">
                  <a16:creationId xmlns:a16="http://schemas.microsoft.com/office/drawing/2014/main" id="{AEE61596-3CEF-4CF6-A4FA-226265438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4" name="Freeform 13">
              <a:extLst>
                <a:ext uri="{FF2B5EF4-FFF2-40B4-BE49-F238E27FC236}">
                  <a16:creationId xmlns:a16="http://schemas.microsoft.com/office/drawing/2014/main" id="{ACA5CDA1-D484-482B-924A-C21EFFB26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5" name="Freeform 14">
              <a:extLst>
                <a:ext uri="{FF2B5EF4-FFF2-40B4-BE49-F238E27FC236}">
                  <a16:creationId xmlns:a16="http://schemas.microsoft.com/office/drawing/2014/main" id="{8BAD048C-9E22-4DAB-BB3C-8978DFC79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6" name="Freeform 16">
              <a:extLst>
                <a:ext uri="{FF2B5EF4-FFF2-40B4-BE49-F238E27FC236}">
                  <a16:creationId xmlns:a16="http://schemas.microsoft.com/office/drawing/2014/main" id="{1A2637B3-8C74-4B55-872D-CFE1F1929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7" name="Freeform 17">
              <a:extLst>
                <a:ext uri="{FF2B5EF4-FFF2-40B4-BE49-F238E27FC236}">
                  <a16:creationId xmlns:a16="http://schemas.microsoft.com/office/drawing/2014/main" id="{C73B0390-BD3E-4AFB-ADF3-676ECF890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8" name="Freeform 21">
              <a:extLst>
                <a:ext uri="{FF2B5EF4-FFF2-40B4-BE49-F238E27FC236}">
                  <a16:creationId xmlns:a16="http://schemas.microsoft.com/office/drawing/2014/main" id="{35236E6F-9C25-49CE-9078-306D3A5F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9" name="Freeform 25">
              <a:extLst>
                <a:ext uri="{FF2B5EF4-FFF2-40B4-BE49-F238E27FC236}">
                  <a16:creationId xmlns:a16="http://schemas.microsoft.com/office/drawing/2014/main" id="{46D4BFF5-1B3A-44D0-9720-143617E00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0" name="Freeform 29">
              <a:extLst>
                <a:ext uri="{FF2B5EF4-FFF2-40B4-BE49-F238E27FC236}">
                  <a16:creationId xmlns:a16="http://schemas.microsoft.com/office/drawing/2014/main" id="{77FD726E-2EB9-4305-BEE5-7C48D51C9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1" name="Freeform 31">
              <a:extLst>
                <a:ext uri="{FF2B5EF4-FFF2-40B4-BE49-F238E27FC236}">
                  <a16:creationId xmlns:a16="http://schemas.microsoft.com/office/drawing/2014/main" id="{25E6083A-3C52-4763-92A2-1B88843E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2" name="Freeform 32">
              <a:extLst>
                <a:ext uri="{FF2B5EF4-FFF2-40B4-BE49-F238E27FC236}">
                  <a16:creationId xmlns:a16="http://schemas.microsoft.com/office/drawing/2014/main" id="{CA90BF22-94F7-4D52-8725-FDCE69CE6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3" name="Freeform 33">
              <a:extLst>
                <a:ext uri="{FF2B5EF4-FFF2-40B4-BE49-F238E27FC236}">
                  <a16:creationId xmlns:a16="http://schemas.microsoft.com/office/drawing/2014/main" id="{998A2F47-3F4E-4065-86CF-B49B258FF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4" name="Freeform 34">
              <a:extLst>
                <a:ext uri="{FF2B5EF4-FFF2-40B4-BE49-F238E27FC236}">
                  <a16:creationId xmlns:a16="http://schemas.microsoft.com/office/drawing/2014/main" id="{65AF8C00-7E07-4E42-A41A-08417BB0E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5" name="Freeform 35">
              <a:extLst>
                <a:ext uri="{FF2B5EF4-FFF2-40B4-BE49-F238E27FC236}">
                  <a16:creationId xmlns:a16="http://schemas.microsoft.com/office/drawing/2014/main" id="{E0C04B54-4EF5-4B04-A708-8339062DA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6" name="Freeform 36">
              <a:extLst>
                <a:ext uri="{FF2B5EF4-FFF2-40B4-BE49-F238E27FC236}">
                  <a16:creationId xmlns:a16="http://schemas.microsoft.com/office/drawing/2014/main" id="{C16D1625-1345-49A9-9FAE-3600E0D11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7" name="Freeform 37">
              <a:extLst>
                <a:ext uri="{FF2B5EF4-FFF2-40B4-BE49-F238E27FC236}">
                  <a16:creationId xmlns:a16="http://schemas.microsoft.com/office/drawing/2014/main" id="{B8817E5F-6964-4B89-9CD1-CD4621B6EC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8" name="Freeform 38">
              <a:extLst>
                <a:ext uri="{FF2B5EF4-FFF2-40B4-BE49-F238E27FC236}">
                  <a16:creationId xmlns:a16="http://schemas.microsoft.com/office/drawing/2014/main" id="{952E3586-DC86-4B27-AAC4-D005819D2C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9" name="Freeform 39">
              <a:extLst>
                <a:ext uri="{FF2B5EF4-FFF2-40B4-BE49-F238E27FC236}">
                  <a16:creationId xmlns:a16="http://schemas.microsoft.com/office/drawing/2014/main" id="{22CB13D9-EA0B-45B8-8E8F-3AABBE9D7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0" name="Freeform 40">
              <a:extLst>
                <a:ext uri="{FF2B5EF4-FFF2-40B4-BE49-F238E27FC236}">
                  <a16:creationId xmlns:a16="http://schemas.microsoft.com/office/drawing/2014/main" id="{3755BB78-63DB-4A8C-A113-795862B37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1" name="Freeform 41">
              <a:extLst>
                <a:ext uri="{FF2B5EF4-FFF2-40B4-BE49-F238E27FC236}">
                  <a16:creationId xmlns:a16="http://schemas.microsoft.com/office/drawing/2014/main" id="{68D97FB6-919C-4D25-A4CE-65C0BB8B41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2" name="Freeform 42">
              <a:extLst>
                <a:ext uri="{FF2B5EF4-FFF2-40B4-BE49-F238E27FC236}">
                  <a16:creationId xmlns:a16="http://schemas.microsoft.com/office/drawing/2014/main" id="{B7FB8601-BFD8-42A2-BFC8-826DA5679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3" name="Freeform 44">
              <a:extLst>
                <a:ext uri="{FF2B5EF4-FFF2-40B4-BE49-F238E27FC236}">
                  <a16:creationId xmlns:a16="http://schemas.microsoft.com/office/drawing/2014/main" id="{E66A3773-870D-43D8-97C8-9210A0288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4" name="Freeform 45">
              <a:extLst>
                <a:ext uri="{FF2B5EF4-FFF2-40B4-BE49-F238E27FC236}">
                  <a16:creationId xmlns:a16="http://schemas.microsoft.com/office/drawing/2014/main" id="{08736EF7-6BB0-4CA8-B063-CD217FF9B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5" name="Freeform 46">
              <a:extLst>
                <a:ext uri="{FF2B5EF4-FFF2-40B4-BE49-F238E27FC236}">
                  <a16:creationId xmlns:a16="http://schemas.microsoft.com/office/drawing/2014/main" id="{57EBF709-9E0F-48A1-BCDD-F3C74F1D49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6" name="Freeform 47">
              <a:extLst>
                <a:ext uri="{FF2B5EF4-FFF2-40B4-BE49-F238E27FC236}">
                  <a16:creationId xmlns:a16="http://schemas.microsoft.com/office/drawing/2014/main" id="{251EC588-C357-470F-A194-F4A0C32B7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7" name="Freeform 48">
              <a:extLst>
                <a:ext uri="{FF2B5EF4-FFF2-40B4-BE49-F238E27FC236}">
                  <a16:creationId xmlns:a16="http://schemas.microsoft.com/office/drawing/2014/main" id="{02592C96-1066-4F6E-9353-4FF1D5ED9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8" name="Freeform 49">
              <a:extLst>
                <a:ext uri="{FF2B5EF4-FFF2-40B4-BE49-F238E27FC236}">
                  <a16:creationId xmlns:a16="http://schemas.microsoft.com/office/drawing/2014/main" id="{B5016669-96C5-4574-B536-65060BCE9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9" name="Freeform 8">
              <a:extLst>
                <a:ext uri="{FF2B5EF4-FFF2-40B4-BE49-F238E27FC236}">
                  <a16:creationId xmlns:a16="http://schemas.microsoft.com/office/drawing/2014/main" id="{5C697245-37CA-4D12-9F8C-308595014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0" name="Freeform 106">
              <a:extLst>
                <a:ext uri="{FF2B5EF4-FFF2-40B4-BE49-F238E27FC236}">
                  <a16:creationId xmlns:a16="http://schemas.microsoft.com/office/drawing/2014/main" id="{3776B83C-39DC-4C02-B33B-848604D0A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572" name="Rectangle 571">
            <a:extLst>
              <a:ext uri="{FF2B5EF4-FFF2-40B4-BE49-F238E27FC236}">
                <a16:creationId xmlns:a16="http://schemas.microsoft.com/office/drawing/2014/main" id="{8B7AD46D-E72A-4FA9-A503-9BBF703CB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4" name="Rectangle 573">
            <a:extLst>
              <a:ext uri="{FF2B5EF4-FFF2-40B4-BE49-F238E27FC236}">
                <a16:creationId xmlns:a16="http://schemas.microsoft.com/office/drawing/2014/main" id="{2813BDD8-88F1-463B-A75F-D1EC1E35E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6" name="Group 575">
            <a:extLst>
              <a:ext uri="{FF2B5EF4-FFF2-40B4-BE49-F238E27FC236}">
                <a16:creationId xmlns:a16="http://schemas.microsoft.com/office/drawing/2014/main" id="{D3CE3ADF-CE7B-4DF8-AEB2-64CB8F632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820" y="2640739"/>
            <a:ext cx="2693390" cy="1459873"/>
            <a:chOff x="-65511" y="2640739"/>
            <a:chExt cx="2693390" cy="1459873"/>
          </a:xfrm>
        </p:grpSpPr>
        <p:sp>
          <p:nvSpPr>
            <p:cNvPr id="577" name="Freeform 54">
              <a:extLst>
                <a:ext uri="{FF2B5EF4-FFF2-40B4-BE49-F238E27FC236}">
                  <a16:creationId xmlns:a16="http://schemas.microsoft.com/office/drawing/2014/main" id="{234D9984-F194-474C-9FD8-C68AB45FF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6652" y="3000294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8" name="Freeform 6">
              <a:extLst>
                <a:ext uri="{FF2B5EF4-FFF2-40B4-BE49-F238E27FC236}">
                  <a16:creationId xmlns:a16="http://schemas.microsoft.com/office/drawing/2014/main" id="{3D2D649E-9006-41BC-8E10-7920A4188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8894" y="302524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9" name="Freeform 8">
              <a:extLst>
                <a:ext uri="{FF2B5EF4-FFF2-40B4-BE49-F238E27FC236}">
                  <a16:creationId xmlns:a16="http://schemas.microsoft.com/office/drawing/2014/main" id="{B2B7DE6B-F5C5-42B5-A9D9-6820A1261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49563" y="302169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0" name="Freeform 9">
              <a:extLst>
                <a:ext uri="{FF2B5EF4-FFF2-40B4-BE49-F238E27FC236}">
                  <a16:creationId xmlns:a16="http://schemas.microsoft.com/office/drawing/2014/main" id="{74B0A415-24CC-4B02-B616-6CD8CAFEF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3964" y="3018425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1" name="Freeform 11">
              <a:extLst>
                <a:ext uri="{FF2B5EF4-FFF2-40B4-BE49-F238E27FC236}">
                  <a16:creationId xmlns:a16="http://schemas.microsoft.com/office/drawing/2014/main" id="{857F0A25-22AE-4C54-A6C1-9C8D0284A8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000" y="3039643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2" name="Freeform 12">
              <a:extLst>
                <a:ext uri="{FF2B5EF4-FFF2-40B4-BE49-F238E27FC236}">
                  <a16:creationId xmlns:a16="http://schemas.microsoft.com/office/drawing/2014/main" id="{78898232-973C-4A10-9275-2A52B9973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599" y="3422106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3" name="Freeform 16">
              <a:extLst>
                <a:ext uri="{FF2B5EF4-FFF2-40B4-BE49-F238E27FC236}">
                  <a16:creationId xmlns:a16="http://schemas.microsoft.com/office/drawing/2014/main" id="{14B9A1E6-8880-4513-9F3E-78E63E625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65511" y="2995304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4" name="Freeform 17">
              <a:extLst>
                <a:ext uri="{FF2B5EF4-FFF2-40B4-BE49-F238E27FC236}">
                  <a16:creationId xmlns:a16="http://schemas.microsoft.com/office/drawing/2014/main" id="{4B59A861-A569-4554-9D33-F0A32A6C1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55254" y="3039644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5" name="Freeform 21">
              <a:extLst>
                <a:ext uri="{FF2B5EF4-FFF2-40B4-BE49-F238E27FC236}">
                  <a16:creationId xmlns:a16="http://schemas.microsoft.com/office/drawing/2014/main" id="{1AD81A3E-B18B-43A9-BE25-34390E4997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87129" y="2999623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6" name="Freeform 25">
              <a:extLst>
                <a:ext uri="{FF2B5EF4-FFF2-40B4-BE49-F238E27FC236}">
                  <a16:creationId xmlns:a16="http://schemas.microsoft.com/office/drawing/2014/main" id="{3A4EA4B9-2B68-4993-B3D0-A8FB52DA4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53301" y="3040294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7" name="Freeform 29">
              <a:extLst>
                <a:ext uri="{FF2B5EF4-FFF2-40B4-BE49-F238E27FC236}">
                  <a16:creationId xmlns:a16="http://schemas.microsoft.com/office/drawing/2014/main" id="{8688FA8E-D461-4BB3-AF4C-E7B307B5C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60401" y="3009551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8" name="Freeform 31">
              <a:extLst>
                <a:ext uri="{FF2B5EF4-FFF2-40B4-BE49-F238E27FC236}">
                  <a16:creationId xmlns:a16="http://schemas.microsoft.com/office/drawing/2014/main" id="{6A897C6D-3023-4AD4-BA58-DC5FA637F9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58489" y="300102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9" name="Freeform 33">
              <a:extLst>
                <a:ext uri="{FF2B5EF4-FFF2-40B4-BE49-F238E27FC236}">
                  <a16:creationId xmlns:a16="http://schemas.microsoft.com/office/drawing/2014/main" id="{0A224C70-F6B0-46FD-892B-E2F0354E71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0024" y="3354376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0" name="Freeform 34">
              <a:extLst>
                <a:ext uri="{FF2B5EF4-FFF2-40B4-BE49-F238E27FC236}">
                  <a16:creationId xmlns:a16="http://schemas.microsoft.com/office/drawing/2014/main" id="{59C15C2A-290E-4B5E-AC06-36020C4B8C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63101" y="3354377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1" name="Freeform 35">
              <a:extLst>
                <a:ext uri="{FF2B5EF4-FFF2-40B4-BE49-F238E27FC236}">
                  <a16:creationId xmlns:a16="http://schemas.microsoft.com/office/drawing/2014/main" id="{C888C6F6-6C76-45EC-A6CF-FE9217D6B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338" y="3360090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2" name="Freeform 36">
              <a:extLst>
                <a:ext uri="{FF2B5EF4-FFF2-40B4-BE49-F238E27FC236}">
                  <a16:creationId xmlns:a16="http://schemas.microsoft.com/office/drawing/2014/main" id="{31B79B36-2C8D-4CE0-AEAB-99110F085F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29500" y="337233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3" name="Freeform 38">
              <a:extLst>
                <a:ext uri="{FF2B5EF4-FFF2-40B4-BE49-F238E27FC236}">
                  <a16:creationId xmlns:a16="http://schemas.microsoft.com/office/drawing/2014/main" id="{1AD6CC94-42DA-40AC-BD4D-EF49CB08E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4823" y="3378042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4" name="Freeform 39">
              <a:extLst>
                <a:ext uri="{FF2B5EF4-FFF2-40B4-BE49-F238E27FC236}">
                  <a16:creationId xmlns:a16="http://schemas.microsoft.com/office/drawing/2014/main" id="{FF26C35B-C843-45FC-A4FA-D16B597AB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2" y="3378041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5" name="Freeform 41">
              <a:extLst>
                <a:ext uri="{FF2B5EF4-FFF2-40B4-BE49-F238E27FC236}">
                  <a16:creationId xmlns:a16="http://schemas.microsoft.com/office/drawing/2014/main" id="{6E7FB35B-308C-401A-ABAB-ECD71E809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49268" y="338457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6" name="Freeform 42">
              <a:extLst>
                <a:ext uri="{FF2B5EF4-FFF2-40B4-BE49-F238E27FC236}">
                  <a16:creationId xmlns:a16="http://schemas.microsoft.com/office/drawing/2014/main" id="{FCF0A251-F427-4F99-9917-E6AB6FD62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76668" y="3387018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7" name="Freeform 44">
              <a:extLst>
                <a:ext uri="{FF2B5EF4-FFF2-40B4-BE49-F238E27FC236}">
                  <a16:creationId xmlns:a16="http://schemas.microsoft.com/office/drawing/2014/main" id="{19EB4AF5-729F-4519-ACA6-2D4ECA65F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3068" y="334887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8" name="Freeform 45">
              <a:extLst>
                <a:ext uri="{FF2B5EF4-FFF2-40B4-BE49-F238E27FC236}">
                  <a16:creationId xmlns:a16="http://schemas.microsoft.com/office/drawing/2014/main" id="{21CE97BE-F05E-4DCA-A425-75AEA2710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9478" y="3402523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9" name="Freeform 47">
              <a:extLst>
                <a:ext uri="{FF2B5EF4-FFF2-40B4-BE49-F238E27FC236}">
                  <a16:creationId xmlns:a16="http://schemas.microsoft.com/office/drawing/2014/main" id="{41A57ED1-04BE-4CEF-B525-8D61DAD56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804" y="367260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0" name="Freeform 49">
              <a:extLst>
                <a:ext uri="{FF2B5EF4-FFF2-40B4-BE49-F238E27FC236}">
                  <a16:creationId xmlns:a16="http://schemas.microsoft.com/office/drawing/2014/main" id="{268E7CBA-E176-4B5B-A34C-023BA6A5F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8534" y="342047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1" name="Freeform 63">
              <a:extLst>
                <a:ext uri="{FF2B5EF4-FFF2-40B4-BE49-F238E27FC236}">
                  <a16:creationId xmlns:a16="http://schemas.microsoft.com/office/drawing/2014/main" id="{233B43AB-B404-4FA7-8284-5C44327D6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8421" y="3633437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2" name="Freeform 65">
              <a:extLst>
                <a:ext uri="{FF2B5EF4-FFF2-40B4-BE49-F238E27FC236}">
                  <a16:creationId xmlns:a16="http://schemas.microsoft.com/office/drawing/2014/main" id="{74ED28FC-0786-4A21-8C6F-1B17579DB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749" y="4010946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3" name="Freeform 66">
              <a:extLst>
                <a:ext uri="{FF2B5EF4-FFF2-40B4-BE49-F238E27FC236}">
                  <a16:creationId xmlns:a16="http://schemas.microsoft.com/office/drawing/2014/main" id="{D30D34FF-8C29-4615-8FEA-B91F26F4F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3800" y="3678321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" name="Freeform 67">
              <a:extLst>
                <a:ext uri="{FF2B5EF4-FFF2-40B4-BE49-F238E27FC236}">
                  <a16:creationId xmlns:a16="http://schemas.microsoft.com/office/drawing/2014/main" id="{E144876D-55C0-4833-BABE-1B857FDCC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9794" y="368158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5" name="Freeform 69">
              <a:extLst>
                <a:ext uri="{FF2B5EF4-FFF2-40B4-BE49-F238E27FC236}">
                  <a16:creationId xmlns:a16="http://schemas.microsoft.com/office/drawing/2014/main" id="{4BDFCA40-C410-44C2-9BD6-0890CB0A0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99399" y="3684850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6" name="Freeform 70">
              <a:extLst>
                <a:ext uri="{FF2B5EF4-FFF2-40B4-BE49-F238E27FC236}">
                  <a16:creationId xmlns:a16="http://schemas.microsoft.com/office/drawing/2014/main" id="{230FFBCE-4FEE-48BE-9538-5F5DFF94C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79836" y="3745236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7" name="Freeform 71">
              <a:extLst>
                <a:ext uri="{FF2B5EF4-FFF2-40B4-BE49-F238E27FC236}">
                  <a16:creationId xmlns:a16="http://schemas.microsoft.com/office/drawing/2014/main" id="{8C1D110E-7B89-4D98-8547-5FB133BAAC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4786" y="3690561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8" name="Freeform 72">
              <a:extLst>
                <a:ext uri="{FF2B5EF4-FFF2-40B4-BE49-F238E27FC236}">
                  <a16:creationId xmlns:a16="http://schemas.microsoft.com/office/drawing/2014/main" id="{232C3B0B-3392-4B93-9D83-379B6A396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47927" y="3693824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9" name="Freeform 73">
              <a:extLst>
                <a:ext uri="{FF2B5EF4-FFF2-40B4-BE49-F238E27FC236}">
                  <a16:creationId xmlns:a16="http://schemas.microsoft.com/office/drawing/2014/main" id="{88BB8E65-5A6E-4B88-B653-B9CC3B946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9902" y="3697089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0" name="Freeform 74">
              <a:extLst>
                <a:ext uri="{FF2B5EF4-FFF2-40B4-BE49-F238E27FC236}">
                  <a16:creationId xmlns:a16="http://schemas.microsoft.com/office/drawing/2014/main" id="{4821890D-31F5-4098-9B45-0A1430C88A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0571" y="3702802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1" name="Freeform 85">
              <a:extLst>
                <a:ext uri="{FF2B5EF4-FFF2-40B4-BE49-F238E27FC236}">
                  <a16:creationId xmlns:a16="http://schemas.microsoft.com/office/drawing/2014/main" id="{7B0B4C14-D844-4EA6-99D6-19E1FB358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0111" y="3732994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" name="Freeform 88">
              <a:extLst>
                <a:ext uri="{FF2B5EF4-FFF2-40B4-BE49-F238E27FC236}">
                  <a16:creationId xmlns:a16="http://schemas.microsoft.com/office/drawing/2014/main" id="{8E88F6F3-751C-4EDF-A69E-1B33A1C82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4973" y="375094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3" name="Freeform 94">
              <a:extLst>
                <a:ext uri="{FF2B5EF4-FFF2-40B4-BE49-F238E27FC236}">
                  <a16:creationId xmlns:a16="http://schemas.microsoft.com/office/drawing/2014/main" id="{8BAF1202-A88A-4B65-9531-D708992F7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0506" y="3954137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4" name="Freeform 97">
              <a:extLst>
                <a:ext uri="{FF2B5EF4-FFF2-40B4-BE49-F238E27FC236}">
                  <a16:creationId xmlns:a16="http://schemas.microsoft.com/office/drawing/2014/main" id="{41A59003-9DC4-4890-A9BE-82CCAB97D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0572" y="3965561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5" name="Freeform 98">
              <a:extLst>
                <a:ext uri="{FF2B5EF4-FFF2-40B4-BE49-F238E27FC236}">
                  <a16:creationId xmlns:a16="http://schemas.microsoft.com/office/drawing/2014/main" id="{989DF6E5-B3C9-425F-99CA-81C2D74C1A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164" y="3965561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6" name="Freeform 99">
              <a:extLst>
                <a:ext uri="{FF2B5EF4-FFF2-40B4-BE49-F238E27FC236}">
                  <a16:creationId xmlns:a16="http://schemas.microsoft.com/office/drawing/2014/main" id="{8E34FCE1-E4AB-4024-8641-3F1A09720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5349" y="3965559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7" name="Freeform 101">
              <a:extLst>
                <a:ext uri="{FF2B5EF4-FFF2-40B4-BE49-F238E27FC236}">
                  <a16:creationId xmlns:a16="http://schemas.microsoft.com/office/drawing/2014/main" id="{01AFDDF1-8D6D-4AC0-8BEF-32F805D2B3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4910" y="3972090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8" name="Freeform 102">
              <a:extLst>
                <a:ext uri="{FF2B5EF4-FFF2-40B4-BE49-F238E27FC236}">
                  <a16:creationId xmlns:a16="http://schemas.microsoft.com/office/drawing/2014/main" id="{6D4170D8-6D57-4FE0-9668-F8A55D367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12688" y="3975353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9" name="Freeform 103">
              <a:extLst>
                <a:ext uri="{FF2B5EF4-FFF2-40B4-BE49-F238E27FC236}">
                  <a16:creationId xmlns:a16="http://schemas.microsoft.com/office/drawing/2014/main" id="{D27F0973-FA6A-4121-9CDC-BC4B282E06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74995" y="3981065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0" name="Freeform 113">
              <a:extLst>
                <a:ext uri="{FF2B5EF4-FFF2-40B4-BE49-F238E27FC236}">
                  <a16:creationId xmlns:a16="http://schemas.microsoft.com/office/drawing/2014/main" id="{3520ADCA-C047-45A3-A9FC-652B3DB7BE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2482" y="4026762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1" name="Freeform 115">
              <a:extLst>
                <a:ext uri="{FF2B5EF4-FFF2-40B4-BE49-F238E27FC236}">
                  <a16:creationId xmlns:a16="http://schemas.microsoft.com/office/drawing/2014/main" id="{F6F5A9C4-18F4-4B3A-B454-B0702D519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41790" y="4032475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2" name="Freeform 117">
              <a:extLst>
                <a:ext uri="{FF2B5EF4-FFF2-40B4-BE49-F238E27FC236}">
                  <a16:creationId xmlns:a16="http://schemas.microsoft.com/office/drawing/2014/main" id="{CABEE4F6-1B82-4146-9C1F-F8A712164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37027" y="4044716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3" name="Freeform 119">
              <a:extLst>
                <a:ext uri="{FF2B5EF4-FFF2-40B4-BE49-F238E27FC236}">
                  <a16:creationId xmlns:a16="http://schemas.microsoft.com/office/drawing/2014/main" id="{86F52E18-09F6-44F8-BD90-35E5C1B32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69450" y="3949647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" name="Freeform 105">
              <a:extLst>
                <a:ext uri="{FF2B5EF4-FFF2-40B4-BE49-F238E27FC236}">
                  <a16:creationId xmlns:a16="http://schemas.microsoft.com/office/drawing/2014/main" id="{7FEB04FC-FC18-4EF5-8129-6ED9A8DCA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21832" y="2709558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" name="Freeform 106">
              <a:extLst>
                <a:ext uri="{FF2B5EF4-FFF2-40B4-BE49-F238E27FC236}">
                  <a16:creationId xmlns:a16="http://schemas.microsoft.com/office/drawing/2014/main" id="{2882D243-849A-44C8-9229-8C2F8AB3D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215773" y="2694053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6" name="Freeform 107">
              <a:extLst>
                <a:ext uri="{FF2B5EF4-FFF2-40B4-BE49-F238E27FC236}">
                  <a16:creationId xmlns:a16="http://schemas.microsoft.com/office/drawing/2014/main" id="{8A7EF5B8-81CA-4B87-BDF6-9B11DCA48D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33828" y="2697318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7" name="Freeform 108">
              <a:extLst>
                <a:ext uri="{FF2B5EF4-FFF2-40B4-BE49-F238E27FC236}">
                  <a16:creationId xmlns:a16="http://schemas.microsoft.com/office/drawing/2014/main" id="{46C9A6CE-FA4C-4943-8F9C-FBB26D5B2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697806" y="2647540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8" name="Freeform 109">
              <a:extLst>
                <a:ext uri="{FF2B5EF4-FFF2-40B4-BE49-F238E27FC236}">
                  <a16:creationId xmlns:a16="http://schemas.microsoft.com/office/drawing/2014/main" id="{558596F9-ED2F-4DC6-B22A-E2C66EBFF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3207" y="2710825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9" name="Freeform 110">
              <a:extLst>
                <a:ext uri="{FF2B5EF4-FFF2-40B4-BE49-F238E27FC236}">
                  <a16:creationId xmlns:a16="http://schemas.microsoft.com/office/drawing/2014/main" id="{0A796E91-DB9C-4A85-AC50-52B724461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500271" y="2701852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0" name="Freeform 111">
              <a:extLst>
                <a:ext uri="{FF2B5EF4-FFF2-40B4-BE49-F238E27FC236}">
                  <a16:creationId xmlns:a16="http://schemas.microsoft.com/office/drawing/2014/main" id="{BDDE8582-BCCB-4067-A898-40B7AF287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446706" y="264073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1" name="Freeform 112">
              <a:extLst>
                <a:ext uri="{FF2B5EF4-FFF2-40B4-BE49-F238E27FC236}">
                  <a16:creationId xmlns:a16="http://schemas.microsoft.com/office/drawing/2014/main" id="{2CB91EAD-CEDA-4142-A6CA-7771481AA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10933" y="2681813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2" name="Freeform 91">
              <a:extLst>
                <a:ext uri="{FF2B5EF4-FFF2-40B4-BE49-F238E27FC236}">
                  <a16:creationId xmlns:a16="http://schemas.microsoft.com/office/drawing/2014/main" id="{66863EF9-28A8-44EC-AE49-242D560F1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6482" y="2683013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3" name="Freeform 92">
              <a:extLst>
                <a:ext uri="{FF2B5EF4-FFF2-40B4-BE49-F238E27FC236}">
                  <a16:creationId xmlns:a16="http://schemas.microsoft.com/office/drawing/2014/main" id="{82C2E02B-90DD-4C32-80EB-220355FD8C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10134" y="2662522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4" name="Freeform 95">
              <a:extLst>
                <a:ext uri="{FF2B5EF4-FFF2-40B4-BE49-F238E27FC236}">
                  <a16:creationId xmlns:a16="http://schemas.microsoft.com/office/drawing/2014/main" id="{18D22113-ACE7-4ED3-930A-BE0C59688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26596" y="307175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5" name="Freeform 104">
              <a:extLst>
                <a:ext uri="{FF2B5EF4-FFF2-40B4-BE49-F238E27FC236}">
                  <a16:creationId xmlns:a16="http://schemas.microsoft.com/office/drawing/2014/main" id="{9FF51708-472E-4524-835A-8BBAB99FD8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50155" y="269598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37" name="Group 636">
            <a:extLst>
              <a:ext uri="{FF2B5EF4-FFF2-40B4-BE49-F238E27FC236}">
                <a16:creationId xmlns:a16="http://schemas.microsoft.com/office/drawing/2014/main" id="{84C90B19-086C-49B0-9CE7-EEF7B17A1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12043" y="2644569"/>
            <a:ext cx="2581224" cy="1380932"/>
            <a:chOff x="9645734" y="2644569"/>
            <a:chExt cx="2581224" cy="1380932"/>
          </a:xfrm>
        </p:grpSpPr>
        <p:sp>
          <p:nvSpPr>
            <p:cNvPr id="638" name="Freeform 15">
              <a:extLst>
                <a:ext uri="{FF2B5EF4-FFF2-40B4-BE49-F238E27FC236}">
                  <a16:creationId xmlns:a16="http://schemas.microsoft.com/office/drawing/2014/main" id="{D386663F-A31D-4E93-90A4-9E96CFA80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431" y="298328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" name="Freeform 18">
              <a:extLst>
                <a:ext uri="{FF2B5EF4-FFF2-40B4-BE49-F238E27FC236}">
                  <a16:creationId xmlns:a16="http://schemas.microsoft.com/office/drawing/2014/main" id="{EEF751A7-3935-45E9-855F-D70447C41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45734" y="2968592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" name="Freeform 19">
              <a:extLst>
                <a:ext uri="{FF2B5EF4-FFF2-40B4-BE49-F238E27FC236}">
                  <a16:creationId xmlns:a16="http://schemas.microsoft.com/office/drawing/2014/main" id="{573D60F7-85E4-4B4C-BE3D-6482D68915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92476" y="2963228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1" name="Freeform 20">
              <a:extLst>
                <a:ext uri="{FF2B5EF4-FFF2-40B4-BE49-F238E27FC236}">
                  <a16:creationId xmlns:a16="http://schemas.microsoft.com/office/drawing/2014/main" id="{8DA04761-E234-4426-BB80-A161149102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92750" y="2972204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2" name="Freeform 22">
              <a:extLst>
                <a:ext uri="{FF2B5EF4-FFF2-40B4-BE49-F238E27FC236}">
                  <a16:creationId xmlns:a16="http://schemas.microsoft.com/office/drawing/2014/main" id="{63309113-ADC7-4B22-BE96-8A735C37B5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16808" y="3007761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3" name="Freeform 23">
              <a:extLst>
                <a:ext uri="{FF2B5EF4-FFF2-40B4-BE49-F238E27FC236}">
                  <a16:creationId xmlns:a16="http://schemas.microsoft.com/office/drawing/2014/main" id="{C6AA2460-B386-4710-9943-F957B4028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3242" y="3011025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4" name="Freeform 26">
              <a:extLst>
                <a:ext uri="{FF2B5EF4-FFF2-40B4-BE49-F238E27FC236}">
                  <a16:creationId xmlns:a16="http://schemas.microsoft.com/office/drawing/2014/main" id="{4C0D77C7-5864-439D-94B8-4CE82FF28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12497" y="2972818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" name="Freeform 27">
              <a:extLst>
                <a:ext uri="{FF2B5EF4-FFF2-40B4-BE49-F238E27FC236}">
                  <a16:creationId xmlns:a16="http://schemas.microsoft.com/office/drawing/2014/main" id="{2DADB7CD-640D-42A2-9B13-6318F05F3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37259" y="300239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6" name="Freeform 28">
              <a:extLst>
                <a:ext uri="{FF2B5EF4-FFF2-40B4-BE49-F238E27FC236}">
                  <a16:creationId xmlns:a16="http://schemas.microsoft.com/office/drawing/2014/main" id="{84F502C2-997F-4462-83BB-B0B4959C0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04199" y="3029326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7" name="Freeform 30">
              <a:extLst>
                <a:ext uri="{FF2B5EF4-FFF2-40B4-BE49-F238E27FC236}">
                  <a16:creationId xmlns:a16="http://schemas.microsoft.com/office/drawing/2014/main" id="{C6730C2A-0F13-4A85-82D9-EE0D397DC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69090" y="3071411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8" name="Freeform 43">
              <a:extLst>
                <a:ext uri="{FF2B5EF4-FFF2-40B4-BE49-F238E27FC236}">
                  <a16:creationId xmlns:a16="http://schemas.microsoft.com/office/drawing/2014/main" id="{B3BD4C90-9991-441F-9365-A9294483E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42358" y="3300017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9" name="Freeform 51">
              <a:extLst>
                <a:ext uri="{FF2B5EF4-FFF2-40B4-BE49-F238E27FC236}">
                  <a16:creationId xmlns:a16="http://schemas.microsoft.com/office/drawing/2014/main" id="{3CB171CE-677B-4EE5-B726-47C274254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87565" y="3374622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0" name="Freeform 52">
              <a:extLst>
                <a:ext uri="{FF2B5EF4-FFF2-40B4-BE49-F238E27FC236}">
                  <a16:creationId xmlns:a16="http://schemas.microsoft.com/office/drawing/2014/main" id="{4243DBEC-F451-4BAC-A98F-4EBF0C192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78835" y="3273725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1" name="Freeform 53">
              <a:extLst>
                <a:ext uri="{FF2B5EF4-FFF2-40B4-BE49-F238E27FC236}">
                  <a16:creationId xmlns:a16="http://schemas.microsoft.com/office/drawing/2014/main" id="{4E9D873D-7291-4C1F-94CD-715ADB270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01219" y="330514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2" name="Freeform 55">
              <a:extLst>
                <a:ext uri="{FF2B5EF4-FFF2-40B4-BE49-F238E27FC236}">
                  <a16:creationId xmlns:a16="http://schemas.microsoft.com/office/drawing/2014/main" id="{022ECE44-200E-4058-99CF-1A9D8F8E3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746682" y="330840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3" name="Freeform 56">
              <a:extLst>
                <a:ext uri="{FF2B5EF4-FFF2-40B4-BE49-F238E27FC236}">
                  <a16:creationId xmlns:a16="http://schemas.microsoft.com/office/drawing/2014/main" id="{4897A97F-5890-4C28-B2B1-9C4C5885B1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75319" y="3319016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4" name="Freeform 57">
              <a:extLst>
                <a:ext uri="{FF2B5EF4-FFF2-40B4-BE49-F238E27FC236}">
                  <a16:creationId xmlns:a16="http://schemas.microsoft.com/office/drawing/2014/main" id="{03A40F4E-620E-4A37-AE09-BEC49F6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41743" y="332607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" name="Freeform 60">
              <a:extLst>
                <a:ext uri="{FF2B5EF4-FFF2-40B4-BE49-F238E27FC236}">
                  <a16:creationId xmlns:a16="http://schemas.microsoft.com/office/drawing/2014/main" id="{EB710607-2FCD-4801-A601-2BB74E82E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86221" y="334757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" name="Freeform 61">
              <a:extLst>
                <a:ext uri="{FF2B5EF4-FFF2-40B4-BE49-F238E27FC236}">
                  <a16:creationId xmlns:a16="http://schemas.microsoft.com/office/drawing/2014/main" id="{78565A30-A299-44B0-A369-F546B9CA0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2575" y="3363082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7" name="Freeform 78">
              <a:extLst>
                <a:ext uri="{FF2B5EF4-FFF2-40B4-BE49-F238E27FC236}">
                  <a16:creationId xmlns:a16="http://schemas.microsoft.com/office/drawing/2014/main" id="{6A2BC99F-457E-41E9-B1B1-1EE99E696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32099" y="3623124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8" name="Freeform 79">
              <a:extLst>
                <a:ext uri="{FF2B5EF4-FFF2-40B4-BE49-F238E27FC236}">
                  <a16:creationId xmlns:a16="http://schemas.microsoft.com/office/drawing/2014/main" id="{1ED9AAAB-57D5-418F-9C8F-667299133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72251" y="362557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9" name="Freeform 80">
              <a:extLst>
                <a:ext uri="{FF2B5EF4-FFF2-40B4-BE49-F238E27FC236}">
                  <a16:creationId xmlns:a16="http://schemas.microsoft.com/office/drawing/2014/main" id="{27B0F7FF-9FDA-4832-AA28-7A49B38E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07970" y="363210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0" name="Freeform 81">
              <a:extLst>
                <a:ext uri="{FF2B5EF4-FFF2-40B4-BE49-F238E27FC236}">
                  <a16:creationId xmlns:a16="http://schemas.microsoft.com/office/drawing/2014/main" id="{D74EF1D3-B2D1-4F14-8F50-46AEED7D7A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25289" y="362883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1" name="Freeform 82">
              <a:extLst>
                <a:ext uri="{FF2B5EF4-FFF2-40B4-BE49-F238E27FC236}">
                  <a16:creationId xmlns:a16="http://schemas.microsoft.com/office/drawing/2014/main" id="{91A8FE10-BA63-4F35-A987-DDD01DEC53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8431" y="3637811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2" name="Freeform 83">
              <a:extLst>
                <a:ext uri="{FF2B5EF4-FFF2-40B4-BE49-F238E27FC236}">
                  <a16:creationId xmlns:a16="http://schemas.microsoft.com/office/drawing/2014/main" id="{478CA902-2280-4691-8C7F-85968E58D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26379" y="3619859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3" name="Freeform 84">
              <a:extLst>
                <a:ext uri="{FF2B5EF4-FFF2-40B4-BE49-F238E27FC236}">
                  <a16:creationId xmlns:a16="http://schemas.microsoft.com/office/drawing/2014/main" id="{ABDFD47C-2B98-4399-807E-C7DF49FE6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51968" y="3643525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4" name="Freeform 89">
              <a:extLst>
                <a:ext uri="{FF2B5EF4-FFF2-40B4-BE49-F238E27FC236}">
                  <a16:creationId xmlns:a16="http://schemas.microsoft.com/office/drawing/2014/main" id="{B18CDAC6-82CF-48B6-A5F4-EA26D1BAA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780023" y="3674532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5" name="Freeform 90">
              <a:extLst>
                <a:ext uri="{FF2B5EF4-FFF2-40B4-BE49-F238E27FC236}">
                  <a16:creationId xmlns:a16="http://schemas.microsoft.com/office/drawing/2014/main" id="{EABFE3E0-B345-41E9-B283-F7FDE9C8CE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26926" y="3704724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6" name="Freeform 105">
              <a:extLst>
                <a:ext uri="{FF2B5EF4-FFF2-40B4-BE49-F238E27FC236}">
                  <a16:creationId xmlns:a16="http://schemas.microsoft.com/office/drawing/2014/main" id="{A3A0DB29-268E-4869-B1F8-0244F82C6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41850" y="3912111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7" name="Freeform 106">
              <a:extLst>
                <a:ext uri="{FF2B5EF4-FFF2-40B4-BE49-F238E27FC236}">
                  <a16:creationId xmlns:a16="http://schemas.microsoft.com/office/drawing/2014/main" id="{8B58D29C-03B2-4CF6-B843-6D6FE2F18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17784" y="3891596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8" name="Freeform 107">
              <a:extLst>
                <a:ext uri="{FF2B5EF4-FFF2-40B4-BE49-F238E27FC236}">
                  <a16:creationId xmlns:a16="http://schemas.microsoft.com/office/drawing/2014/main" id="{9B613FDE-C6E1-41D6-9EDA-0C8CEAE8D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5589" y="3936308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9" name="Freeform 108">
              <a:extLst>
                <a:ext uri="{FF2B5EF4-FFF2-40B4-BE49-F238E27FC236}">
                  <a16:creationId xmlns:a16="http://schemas.microsoft.com/office/drawing/2014/main" id="{AFBAEA89-62A9-400B-A466-1EE8194C4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47267" y="3934922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0" name="Freeform 109">
              <a:extLst>
                <a:ext uri="{FF2B5EF4-FFF2-40B4-BE49-F238E27FC236}">
                  <a16:creationId xmlns:a16="http://schemas.microsoft.com/office/drawing/2014/main" id="{83568151-E0F8-4222-9CEC-EB2079F15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13086" y="3907101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1" name="Freeform 110">
              <a:extLst>
                <a:ext uri="{FF2B5EF4-FFF2-40B4-BE49-F238E27FC236}">
                  <a16:creationId xmlns:a16="http://schemas.microsoft.com/office/drawing/2014/main" id="{47D022F3-A9E3-4A5E-89D5-D0F715569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82062" y="3908849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2" name="Freeform 111">
              <a:extLst>
                <a:ext uri="{FF2B5EF4-FFF2-40B4-BE49-F238E27FC236}">
                  <a16:creationId xmlns:a16="http://schemas.microsoft.com/office/drawing/2014/main" id="{E80ABF6C-8B84-4FDD-B468-69EBC0DF1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754325" y="3919341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3" name="Freeform 112">
              <a:extLst>
                <a:ext uri="{FF2B5EF4-FFF2-40B4-BE49-F238E27FC236}">
                  <a16:creationId xmlns:a16="http://schemas.microsoft.com/office/drawing/2014/main" id="{A63CF3ED-FA07-491D-96A3-570EBE3D8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39462" y="3919341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4" name="Freeform 7">
              <a:extLst>
                <a:ext uri="{FF2B5EF4-FFF2-40B4-BE49-F238E27FC236}">
                  <a16:creationId xmlns:a16="http://schemas.microsoft.com/office/drawing/2014/main" id="{811F8E6F-D291-4B7B-B7BF-550B2E0025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68711" y="3000473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5" name="Freeform 40">
              <a:extLst>
                <a:ext uri="{FF2B5EF4-FFF2-40B4-BE49-F238E27FC236}">
                  <a16:creationId xmlns:a16="http://schemas.microsoft.com/office/drawing/2014/main" id="{3EC1E4BC-EE19-4EFA-A0CB-F463DEC71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85783" y="3343203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6" name="Freeform 46">
              <a:extLst>
                <a:ext uri="{FF2B5EF4-FFF2-40B4-BE49-F238E27FC236}">
                  <a16:creationId xmlns:a16="http://schemas.microsoft.com/office/drawing/2014/main" id="{76FFB2EA-7A93-40A0-8EA9-50EC44B5D3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105552" y="3380741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7" name="Freeform 64">
              <a:extLst>
                <a:ext uri="{FF2B5EF4-FFF2-40B4-BE49-F238E27FC236}">
                  <a16:creationId xmlns:a16="http://schemas.microsoft.com/office/drawing/2014/main" id="{17A60978-99CE-43C4-A85A-4880391717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11285" y="3669345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8" name="Freeform 75">
              <a:extLst>
                <a:ext uri="{FF2B5EF4-FFF2-40B4-BE49-F238E27FC236}">
                  <a16:creationId xmlns:a16="http://schemas.microsoft.com/office/drawing/2014/main" id="{E9FF172D-4BA6-4E22-A7E2-12963E775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64931" y="3633439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9" name="Freeform 91">
              <a:extLst>
                <a:ext uri="{FF2B5EF4-FFF2-40B4-BE49-F238E27FC236}">
                  <a16:creationId xmlns:a16="http://schemas.microsoft.com/office/drawing/2014/main" id="{F9030161-25F7-4037-B934-C8968DC6A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3025" y="3918140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0" name="Freeform 92">
              <a:extLst>
                <a:ext uri="{FF2B5EF4-FFF2-40B4-BE49-F238E27FC236}">
                  <a16:creationId xmlns:a16="http://schemas.microsoft.com/office/drawing/2014/main" id="{4BEA4B47-CB5A-4909-AA74-9C7A005DBE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48979" y="3917415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1" name="Freeform 104">
              <a:extLst>
                <a:ext uri="{FF2B5EF4-FFF2-40B4-BE49-F238E27FC236}">
                  <a16:creationId xmlns:a16="http://schemas.microsoft.com/office/drawing/2014/main" id="{7FAAD014-C0FA-424B-80A5-9E06587656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11011" y="3981065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2" name="Freeform 94">
              <a:extLst>
                <a:ext uri="{FF2B5EF4-FFF2-40B4-BE49-F238E27FC236}">
                  <a16:creationId xmlns:a16="http://schemas.microsoft.com/office/drawing/2014/main" id="{ADEAE038-F8B8-4E63-8EF3-B8C9F352B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712617" y="2701518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3" name="Freeform 97">
              <a:extLst>
                <a:ext uri="{FF2B5EF4-FFF2-40B4-BE49-F238E27FC236}">
                  <a16:creationId xmlns:a16="http://schemas.microsoft.com/office/drawing/2014/main" id="{EE27DFAF-D3C6-45F4-82BD-40694B93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267156" y="2648770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4" name="Freeform 98">
              <a:extLst>
                <a:ext uri="{FF2B5EF4-FFF2-40B4-BE49-F238E27FC236}">
                  <a16:creationId xmlns:a16="http://schemas.microsoft.com/office/drawing/2014/main" id="{8487C53E-4660-4917-B3D0-431F1C9D8F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838946" y="2731564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5" name="Freeform 99">
              <a:extLst>
                <a:ext uri="{FF2B5EF4-FFF2-40B4-BE49-F238E27FC236}">
                  <a16:creationId xmlns:a16="http://schemas.microsoft.com/office/drawing/2014/main" id="{5F2131A8-F666-4178-82AA-C9B0A49A7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508543" y="2648772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" name="Freeform 100">
              <a:extLst>
                <a:ext uri="{FF2B5EF4-FFF2-40B4-BE49-F238E27FC236}">
                  <a16:creationId xmlns:a16="http://schemas.microsoft.com/office/drawing/2014/main" id="{A86F73EE-D17F-4FD3-A7C4-D242F54B3D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2089660" y="2691453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" name="Freeform 101">
              <a:extLst>
                <a:ext uri="{FF2B5EF4-FFF2-40B4-BE49-F238E27FC236}">
                  <a16:creationId xmlns:a16="http://schemas.microsoft.com/office/drawing/2014/main" id="{C73F7B73-6085-426A-8F4B-77EC4855F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954159" y="2682227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" name="Freeform 102">
              <a:extLst>
                <a:ext uri="{FF2B5EF4-FFF2-40B4-BE49-F238E27FC236}">
                  <a16:creationId xmlns:a16="http://schemas.microsoft.com/office/drawing/2014/main" id="{9EA8B1B7-09BF-4A83-95D7-8537590B2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437628" y="2691728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" name="Freeform 103">
              <a:extLst>
                <a:ext uri="{FF2B5EF4-FFF2-40B4-BE49-F238E27FC236}">
                  <a16:creationId xmlns:a16="http://schemas.microsoft.com/office/drawing/2014/main" id="{911BC32C-2EEE-4B53-9A0C-8E8CA9E82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187617" y="2652035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" name="Freeform 113">
              <a:extLst>
                <a:ext uri="{FF2B5EF4-FFF2-40B4-BE49-F238E27FC236}">
                  <a16:creationId xmlns:a16="http://schemas.microsoft.com/office/drawing/2014/main" id="{8026FF8F-715D-4F6F-81C0-B77733DC3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346025" y="2700181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1" name="Freeform 115">
              <a:extLst>
                <a:ext uri="{FF2B5EF4-FFF2-40B4-BE49-F238E27FC236}">
                  <a16:creationId xmlns:a16="http://schemas.microsoft.com/office/drawing/2014/main" id="{CA53BB35-50E9-4D48-B4C1-FFEFAFC89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920260" y="2644569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2" name="Freeform 117">
              <a:extLst>
                <a:ext uri="{FF2B5EF4-FFF2-40B4-BE49-F238E27FC236}">
                  <a16:creationId xmlns:a16="http://schemas.microsoft.com/office/drawing/2014/main" id="{A68BDAB2-5D65-494D-9187-537E34F00C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183195" y="2685492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3" name="Freeform 119">
              <a:extLst>
                <a:ext uri="{FF2B5EF4-FFF2-40B4-BE49-F238E27FC236}">
                  <a16:creationId xmlns:a16="http://schemas.microsoft.com/office/drawing/2014/main" id="{8FC7B770-8274-4FFA-A115-71C5CA0E9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895042" y="2672028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4" name="Freeform 145">
              <a:extLst>
                <a:ext uri="{FF2B5EF4-FFF2-40B4-BE49-F238E27FC236}">
                  <a16:creationId xmlns:a16="http://schemas.microsoft.com/office/drawing/2014/main" id="{8204BA3B-5404-4A81-9DFE-AD3CC1070A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714402" y="2705822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5" name="Freeform 131">
              <a:extLst>
                <a:ext uri="{FF2B5EF4-FFF2-40B4-BE49-F238E27FC236}">
                  <a16:creationId xmlns:a16="http://schemas.microsoft.com/office/drawing/2014/main" id="{037DA548-A97B-4EAD-952B-0FB098323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85823" y="2980163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97" name="Rectangle 696">
            <a:extLst>
              <a:ext uri="{FF2B5EF4-FFF2-40B4-BE49-F238E27FC236}">
                <a16:creationId xmlns:a16="http://schemas.microsoft.com/office/drawing/2014/main" id="{D5A33662-C2EA-4FEB-B1D3-625DFCFE2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6037" y="1659648"/>
            <a:ext cx="7079853" cy="3631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82D1C46-3E73-3198-543C-FD63841E0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3829" y="2283816"/>
            <a:ext cx="5944342" cy="18378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100" dirty="0" err="1"/>
              <a:t>Tudjuk</a:t>
            </a:r>
            <a:r>
              <a:rPr lang="en-US" sz="3100" dirty="0"/>
              <a:t> </a:t>
            </a:r>
            <a:r>
              <a:rPr lang="en-US" sz="3100" dirty="0" err="1"/>
              <a:t>hogy</a:t>
            </a:r>
            <a:r>
              <a:rPr lang="en-US" sz="3100" dirty="0"/>
              <a:t> a </a:t>
            </a:r>
            <a:r>
              <a:rPr lang="en-US" sz="3100" dirty="0" err="1"/>
              <a:t>Technikumban</a:t>
            </a:r>
            <a:r>
              <a:rPr lang="en-US" sz="3100" dirty="0"/>
              <a:t> </a:t>
            </a:r>
            <a:r>
              <a:rPr lang="en-US" sz="3100" dirty="0" err="1"/>
              <a:t>tanuló</a:t>
            </a:r>
            <a:r>
              <a:rPr lang="en-US" sz="3100" dirty="0"/>
              <a:t> </a:t>
            </a:r>
            <a:r>
              <a:rPr lang="en-US" sz="3100" dirty="0" err="1"/>
              <a:t>diákoknak</a:t>
            </a:r>
            <a:r>
              <a:rPr lang="en-US" sz="3100" dirty="0"/>
              <a:t> </a:t>
            </a:r>
            <a:r>
              <a:rPr lang="en-US" sz="3100" dirty="0" err="1"/>
              <a:t>nagy</a:t>
            </a:r>
            <a:r>
              <a:rPr lang="en-US" sz="3100" dirty="0"/>
              <a:t> </a:t>
            </a:r>
            <a:r>
              <a:rPr lang="en-US" sz="3100" dirty="0" err="1"/>
              <a:t>nehézség</a:t>
            </a:r>
            <a:r>
              <a:rPr lang="en-US" sz="3100" dirty="0"/>
              <a:t> a </a:t>
            </a:r>
            <a:r>
              <a:rPr lang="en-US" sz="3100" dirty="0" err="1"/>
              <a:t>viszga</a:t>
            </a:r>
            <a:r>
              <a:rPr lang="en-US" sz="3100" dirty="0"/>
              <a:t>!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4525199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2" name="Rectangle 701">
            <a:extLst>
              <a:ext uri="{FF2B5EF4-FFF2-40B4-BE49-F238E27FC236}">
                <a16:creationId xmlns:a16="http://schemas.microsoft.com/office/drawing/2014/main" id="{9FF4A234-29BA-4B70-BFC0-64FBB64F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4" name="Rectangle 703">
            <a:extLst>
              <a:ext uri="{FF2B5EF4-FFF2-40B4-BE49-F238E27FC236}">
                <a16:creationId xmlns:a16="http://schemas.microsoft.com/office/drawing/2014/main" id="{7FF62AAC-1C5B-406E-8F1E-5B0FD8E9D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82D1C46-3E73-3198-543C-FD63841E0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66" y="690144"/>
            <a:ext cx="10146735" cy="9446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Ebben segít nekünk a weboldalon megtalálható:</a:t>
            </a:r>
          </a:p>
        </p:txBody>
      </p:sp>
      <p:sp>
        <p:nvSpPr>
          <p:cNvPr id="706" name="Rectangle 705">
            <a:extLst>
              <a:ext uri="{FF2B5EF4-FFF2-40B4-BE49-F238E27FC236}">
                <a16:creationId xmlns:a16="http://schemas.microsoft.com/office/drawing/2014/main" id="{EC2268EF-1ED3-4797-8355-F5078CB18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90700" y="1883764"/>
            <a:ext cx="8978579" cy="4097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DB20D1B6-0159-AD1F-792E-3BC0D32E2174}"/>
              </a:ext>
            </a:extLst>
          </p:cNvPr>
          <p:cNvSpPr txBox="1"/>
          <p:nvPr/>
        </p:nvSpPr>
        <p:spPr>
          <a:xfrm>
            <a:off x="2508828" y="2965689"/>
            <a:ext cx="7598826" cy="56084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 defTabSz="914400">
              <a:lnSpc>
                <a:spcPct val="150000"/>
              </a:lnSpc>
              <a:spcAft>
                <a:spcPts val="600"/>
              </a:spcAft>
              <a:buClr>
                <a:srgbClr val="E2E3E8">
                  <a:lumMod val="75000"/>
                </a:srgbClr>
              </a:buClr>
              <a:buFont typeface="Calibri"/>
              <a:buChar char="-"/>
            </a:pPr>
            <a:r>
              <a:rPr lang="hu-HU" sz="1600" b="1" dirty="0">
                <a:solidFill>
                  <a:schemeClr val="tx2"/>
                </a:solidFill>
                <a:latin typeface="Avenir Next LT Pro"/>
                <a:cs typeface="Arial"/>
              </a:rPr>
              <a:t>Beépített chat-</a:t>
            </a:r>
            <a:r>
              <a:rPr lang="hu-HU" sz="1600" b="1" dirty="0" err="1">
                <a:solidFill>
                  <a:schemeClr val="tx2"/>
                </a:solidFill>
                <a:latin typeface="Avenir Next LT Pro"/>
                <a:cs typeface="Arial"/>
              </a:rPr>
              <a:t>Ai</a:t>
            </a:r>
            <a:r>
              <a:rPr lang="hu-HU" sz="1600" b="1" dirty="0">
                <a:solidFill>
                  <a:schemeClr val="tx2"/>
                </a:solidFill>
                <a:latin typeface="Avenir Next LT Pro"/>
                <a:cs typeface="Arial"/>
              </a:rPr>
              <a:t> lehetőség az apróbb kérdések megválaszolásához.</a:t>
            </a:r>
            <a:endParaRPr lang="hu-HU" sz="1600" b="1" dirty="0">
              <a:solidFill>
                <a:schemeClr val="tx2"/>
              </a:solidFill>
              <a:latin typeface="Avenir Next LT Pro"/>
            </a:endParaRPr>
          </a:p>
        </p:txBody>
      </p: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5CCCD93E-51C6-47E1-8405-8D870E6B5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84460" y="-5553"/>
            <a:ext cx="781459" cy="6853105"/>
            <a:chOff x="11084460" y="-5553"/>
            <a:chExt cx="781459" cy="6853105"/>
          </a:xfrm>
        </p:grpSpPr>
        <p:sp>
          <p:nvSpPr>
            <p:cNvPr id="709" name="Freeform 59">
              <a:extLst>
                <a:ext uri="{FF2B5EF4-FFF2-40B4-BE49-F238E27FC236}">
                  <a16:creationId xmlns:a16="http://schemas.microsoft.com/office/drawing/2014/main" id="{781905C4-1133-4589-891D-4E6052BC9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5558" y="6708631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0" name="Freeform 78">
              <a:extLst>
                <a:ext uri="{FF2B5EF4-FFF2-40B4-BE49-F238E27FC236}">
                  <a16:creationId xmlns:a16="http://schemas.microsoft.com/office/drawing/2014/main" id="{B549DF45-2D76-437C-ACBF-763DF06F3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1122" y="65743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1" name="Freeform 79">
              <a:extLst>
                <a:ext uri="{FF2B5EF4-FFF2-40B4-BE49-F238E27FC236}">
                  <a16:creationId xmlns:a16="http://schemas.microsoft.com/office/drawing/2014/main" id="{B49F2B88-F0AA-40D6-997C-4CD28AD29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3494" y="88847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2" name="Freeform 80">
              <a:extLst>
                <a:ext uri="{FF2B5EF4-FFF2-40B4-BE49-F238E27FC236}">
                  <a16:creationId xmlns:a16="http://schemas.microsoft.com/office/drawing/2014/main" id="{36A4A66A-D1F4-4383-8D28-A68695937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8153" y="112627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3" name="Freeform 81">
              <a:extLst>
                <a:ext uri="{FF2B5EF4-FFF2-40B4-BE49-F238E27FC236}">
                  <a16:creationId xmlns:a16="http://schemas.microsoft.com/office/drawing/2014/main" id="{1A73A306-1140-4842-AB32-DEFA0C75D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1203" y="213932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4" name="Freeform 82">
              <a:extLst>
                <a:ext uri="{FF2B5EF4-FFF2-40B4-BE49-F238E27FC236}">
                  <a16:creationId xmlns:a16="http://schemas.microsoft.com/office/drawing/2014/main" id="{9E9F1E99-2F3F-4867-BBFE-FCA8F92CA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9039" y="1916872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5" name="Freeform 83">
              <a:extLst>
                <a:ext uri="{FF2B5EF4-FFF2-40B4-BE49-F238E27FC236}">
                  <a16:creationId xmlns:a16="http://schemas.microsoft.com/office/drawing/2014/main" id="{015B614E-DBF6-4DE6-9339-24B527AE0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1596" y="1602084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6" name="Freeform 84">
              <a:extLst>
                <a:ext uri="{FF2B5EF4-FFF2-40B4-BE49-F238E27FC236}">
                  <a16:creationId xmlns:a16="http://schemas.microsoft.com/office/drawing/2014/main" id="{2D99F085-1658-457C-A1E7-8BB59784E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2612" y="452845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7" name="Freeform 86">
              <a:extLst>
                <a:ext uri="{FF2B5EF4-FFF2-40B4-BE49-F238E27FC236}">
                  <a16:creationId xmlns:a16="http://schemas.microsoft.com/office/drawing/2014/main" id="{72314D71-6CB0-478C-A2EE-9DD68D4B0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2581" y="106836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8" name="Freeform 89">
              <a:extLst>
                <a:ext uri="{FF2B5EF4-FFF2-40B4-BE49-F238E27FC236}">
                  <a16:creationId xmlns:a16="http://schemas.microsoft.com/office/drawing/2014/main" id="{CFF40123-9723-4AED-B3F6-54C54E54A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7384" y="1389733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9" name="Freeform 90">
              <a:extLst>
                <a:ext uri="{FF2B5EF4-FFF2-40B4-BE49-F238E27FC236}">
                  <a16:creationId xmlns:a16="http://schemas.microsoft.com/office/drawing/2014/main" id="{18149ACA-B455-497E-A336-7CA5EA3FF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5236" y="201264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0" name="Freeform 62">
              <a:extLst>
                <a:ext uri="{FF2B5EF4-FFF2-40B4-BE49-F238E27FC236}">
                  <a16:creationId xmlns:a16="http://schemas.microsoft.com/office/drawing/2014/main" id="{BEA79FD9-FE3C-474C-9635-FA1AC8B10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8261" y="2886960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1" name="Freeform 63">
              <a:extLst>
                <a:ext uri="{FF2B5EF4-FFF2-40B4-BE49-F238E27FC236}">
                  <a16:creationId xmlns:a16="http://schemas.microsoft.com/office/drawing/2014/main" id="{5A1C9036-2209-48AB-9A45-1CF7A88BC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9619" y="4025573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2" name="Freeform 64">
              <a:extLst>
                <a:ext uri="{FF2B5EF4-FFF2-40B4-BE49-F238E27FC236}">
                  <a16:creationId xmlns:a16="http://schemas.microsoft.com/office/drawing/2014/main" id="{949D7B76-E779-437D-BF53-4B314E304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7570" y="2618652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3" name="Freeform 65">
              <a:extLst>
                <a:ext uri="{FF2B5EF4-FFF2-40B4-BE49-F238E27FC236}">
                  <a16:creationId xmlns:a16="http://schemas.microsoft.com/office/drawing/2014/main" id="{6C7666CC-2CD8-49CF-97E8-03A4748E50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8201" y="3762667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4" name="Freeform 66">
              <a:extLst>
                <a:ext uri="{FF2B5EF4-FFF2-40B4-BE49-F238E27FC236}">
                  <a16:creationId xmlns:a16="http://schemas.microsoft.com/office/drawing/2014/main" id="{6694159E-961A-40AD-9710-DE5D858BE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5983" y="5309103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5" name="Freeform 67">
              <a:extLst>
                <a:ext uri="{FF2B5EF4-FFF2-40B4-BE49-F238E27FC236}">
                  <a16:creationId xmlns:a16="http://schemas.microsoft.com/office/drawing/2014/main" id="{3415C869-BF38-4F37-A07D-99863F6F0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66163" y="452512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6" name="Freeform 68">
              <a:extLst>
                <a:ext uri="{FF2B5EF4-FFF2-40B4-BE49-F238E27FC236}">
                  <a16:creationId xmlns:a16="http://schemas.microsoft.com/office/drawing/2014/main" id="{C532C6F8-F368-4C0C-A0C7-26ED5B5C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3551" y="3182385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7" name="Freeform 69">
              <a:extLst>
                <a:ext uri="{FF2B5EF4-FFF2-40B4-BE49-F238E27FC236}">
                  <a16:creationId xmlns:a16="http://schemas.microsoft.com/office/drawing/2014/main" id="{CE0F0051-9235-439E-906C-6D4734860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72808" y="5591348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8" name="Freeform 70">
              <a:extLst>
                <a:ext uri="{FF2B5EF4-FFF2-40B4-BE49-F238E27FC236}">
                  <a16:creationId xmlns:a16="http://schemas.microsoft.com/office/drawing/2014/main" id="{595300AA-1720-4A83-A1A6-AEAC14DC4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37021" y="6183092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" name="Freeform 71">
              <a:extLst>
                <a:ext uri="{FF2B5EF4-FFF2-40B4-BE49-F238E27FC236}">
                  <a16:creationId xmlns:a16="http://schemas.microsoft.com/office/drawing/2014/main" id="{4C3205CA-C6A4-4BC9-A856-44012512DF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4351" y="5070698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" name="Freeform 72">
              <a:extLst>
                <a:ext uri="{FF2B5EF4-FFF2-40B4-BE49-F238E27FC236}">
                  <a16:creationId xmlns:a16="http://schemas.microsoft.com/office/drawing/2014/main" id="{2ADF09EA-ED2B-435A-98A9-C04F61AEC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1088" y="484383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1" name="Freeform 73">
              <a:extLst>
                <a:ext uri="{FF2B5EF4-FFF2-40B4-BE49-F238E27FC236}">
                  <a16:creationId xmlns:a16="http://schemas.microsoft.com/office/drawing/2014/main" id="{FECDE996-00DD-4523-A839-977B3099D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5961" y="4344204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2" name="Freeform 74">
              <a:extLst>
                <a:ext uri="{FF2B5EF4-FFF2-40B4-BE49-F238E27FC236}">
                  <a16:creationId xmlns:a16="http://schemas.microsoft.com/office/drawing/2014/main" id="{41E13E80-7416-41BF-9F70-0471C3755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53913" y="5924488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3" name="Freeform 75">
              <a:extLst>
                <a:ext uri="{FF2B5EF4-FFF2-40B4-BE49-F238E27FC236}">
                  <a16:creationId xmlns:a16="http://schemas.microsoft.com/office/drawing/2014/main" id="{E0904C63-D5F2-4DEC-BC8B-20A262017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8922" y="2378884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4" name="Freeform 77">
              <a:extLst>
                <a:ext uri="{FF2B5EF4-FFF2-40B4-BE49-F238E27FC236}">
                  <a16:creationId xmlns:a16="http://schemas.microsoft.com/office/drawing/2014/main" id="{E8FF1427-C8C3-4A62-BA09-C39CD288F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54168" y="354316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5" name="Freeform 85">
              <a:extLst>
                <a:ext uri="{FF2B5EF4-FFF2-40B4-BE49-F238E27FC236}">
                  <a16:creationId xmlns:a16="http://schemas.microsoft.com/office/drawing/2014/main" id="{8A423576-FAF7-451E-8E03-BD83EB4C2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40427" y="637098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6" name="Freeform 87">
              <a:extLst>
                <a:ext uri="{FF2B5EF4-FFF2-40B4-BE49-F238E27FC236}">
                  <a16:creationId xmlns:a16="http://schemas.microsoft.com/office/drawing/2014/main" id="{6E983BE2-E9E0-42E2-9321-D69CE9C5DE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27906" y="6662260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7" name="Freeform 88">
              <a:extLst>
                <a:ext uri="{FF2B5EF4-FFF2-40B4-BE49-F238E27FC236}">
                  <a16:creationId xmlns:a16="http://schemas.microsoft.com/office/drawing/2014/main" id="{D3F95FF6-487C-4B8A-8366-D3ED419325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8467" y="564043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8" name="Freeform 6">
              <a:extLst>
                <a:ext uri="{FF2B5EF4-FFF2-40B4-BE49-F238E27FC236}">
                  <a16:creationId xmlns:a16="http://schemas.microsoft.com/office/drawing/2014/main" id="{7BEB0739-EF74-4D95-80D7-4173F5B98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6657" y="3978357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9" name="Freeform 105">
              <a:extLst>
                <a:ext uri="{FF2B5EF4-FFF2-40B4-BE49-F238E27FC236}">
                  <a16:creationId xmlns:a16="http://schemas.microsoft.com/office/drawing/2014/main" id="{783B7BCE-EE41-439B-B505-CCE4A75EA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8643" y="1918333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0" name="Freeform 106">
              <a:extLst>
                <a:ext uri="{FF2B5EF4-FFF2-40B4-BE49-F238E27FC236}">
                  <a16:creationId xmlns:a16="http://schemas.microsoft.com/office/drawing/2014/main" id="{3C74358B-9A47-45F3-8386-A5618A504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280" y="525454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1" name="Freeform 107">
              <a:extLst>
                <a:ext uri="{FF2B5EF4-FFF2-40B4-BE49-F238E27FC236}">
                  <a16:creationId xmlns:a16="http://schemas.microsoft.com/office/drawing/2014/main" id="{99DE0B49-D1D7-4B06-9F02-E82BAD335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4045" y="220540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2" name="Freeform 108">
              <a:extLst>
                <a:ext uri="{FF2B5EF4-FFF2-40B4-BE49-F238E27FC236}">
                  <a16:creationId xmlns:a16="http://schemas.microsoft.com/office/drawing/2014/main" id="{3E40A68B-6E09-47B3-B503-187E6DB05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951" y="1135299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3" name="Freeform 109">
              <a:extLst>
                <a:ext uri="{FF2B5EF4-FFF2-40B4-BE49-F238E27FC236}">
                  <a16:creationId xmlns:a16="http://schemas.microsoft.com/office/drawing/2014/main" id="{D689A519-2610-420E-A0A9-969BFF67B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9148" y="1636624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4" name="Freeform 110">
              <a:extLst>
                <a:ext uri="{FF2B5EF4-FFF2-40B4-BE49-F238E27FC236}">
                  <a16:creationId xmlns:a16="http://schemas.microsoft.com/office/drawing/2014/main" id="{6FBC6584-911F-4264-B473-D2BF13165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6004" y="277619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5" name="Freeform 111">
              <a:extLst>
                <a:ext uri="{FF2B5EF4-FFF2-40B4-BE49-F238E27FC236}">
                  <a16:creationId xmlns:a16="http://schemas.microsoft.com/office/drawing/2014/main" id="{43BA3088-9071-4CB5-AA87-D26ADA6A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7203" y="136511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6" name="Freeform 112">
              <a:extLst>
                <a:ext uri="{FF2B5EF4-FFF2-40B4-BE49-F238E27FC236}">
                  <a16:creationId xmlns:a16="http://schemas.microsoft.com/office/drawing/2014/main" id="{036754A1-5FF1-4DAF-865F-51A8F732D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6706" y="846465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" name="Freeform 122">
              <a:extLst>
                <a:ext uri="{FF2B5EF4-FFF2-40B4-BE49-F238E27FC236}">
                  <a16:creationId xmlns:a16="http://schemas.microsoft.com/office/drawing/2014/main" id="{3113C36F-F2C1-4AEF-907E-B011FC7D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9267" y="1572680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8" name="Freeform 123">
              <a:extLst>
                <a:ext uri="{FF2B5EF4-FFF2-40B4-BE49-F238E27FC236}">
                  <a16:creationId xmlns:a16="http://schemas.microsoft.com/office/drawing/2014/main" id="{05297B79-2217-4E20-ADCE-55A99DFC2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1768" y="208501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9" name="Freeform 130">
              <a:extLst>
                <a:ext uri="{FF2B5EF4-FFF2-40B4-BE49-F238E27FC236}">
                  <a16:creationId xmlns:a16="http://schemas.microsoft.com/office/drawing/2014/main" id="{CDFBCAF2-7156-47B5-B4CD-4C9A6B0C5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989" y="497750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0" name="Freeform 131">
              <a:extLst>
                <a:ext uri="{FF2B5EF4-FFF2-40B4-BE49-F238E27FC236}">
                  <a16:creationId xmlns:a16="http://schemas.microsoft.com/office/drawing/2014/main" id="{6141C6ED-A205-4582-B2B7-28AEFFCE9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4755" y="1047421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1" name="Freeform 132">
              <a:extLst>
                <a:ext uri="{FF2B5EF4-FFF2-40B4-BE49-F238E27FC236}">
                  <a16:creationId xmlns:a16="http://schemas.microsoft.com/office/drawing/2014/main" id="{45D98E0C-835E-42DB-8E99-55F88B5D3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6410" y="1873893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2" name="Freeform 134">
              <a:extLst>
                <a:ext uri="{FF2B5EF4-FFF2-40B4-BE49-F238E27FC236}">
                  <a16:creationId xmlns:a16="http://schemas.microsoft.com/office/drawing/2014/main" id="{C1A190CA-579E-475F-A682-AE831D0B6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06558" y="2005786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3" name="Freeform 135">
              <a:extLst>
                <a:ext uri="{FF2B5EF4-FFF2-40B4-BE49-F238E27FC236}">
                  <a16:creationId xmlns:a16="http://schemas.microsoft.com/office/drawing/2014/main" id="{95752704-828A-4BF6-9D5B-7EE272F3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12094" y="817763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4" name="Freeform 141">
              <a:extLst>
                <a:ext uri="{FF2B5EF4-FFF2-40B4-BE49-F238E27FC236}">
                  <a16:creationId xmlns:a16="http://schemas.microsoft.com/office/drawing/2014/main" id="{1DDC7947-4F4F-4B68-8A9A-5B08914D3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6842" y="1202016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5" name="Freeform 91">
              <a:extLst>
                <a:ext uri="{FF2B5EF4-FFF2-40B4-BE49-F238E27FC236}">
                  <a16:creationId xmlns:a16="http://schemas.microsoft.com/office/drawing/2014/main" id="{F9B6A847-04BE-4DA2-9766-403B52C53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7463" y="2700472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6" name="Freeform 92">
              <a:extLst>
                <a:ext uri="{FF2B5EF4-FFF2-40B4-BE49-F238E27FC236}">
                  <a16:creationId xmlns:a16="http://schemas.microsoft.com/office/drawing/2014/main" id="{E0120860-FA73-465D-98A8-0A80630A7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6503" y="2356895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7" name="Freeform 93">
              <a:extLst>
                <a:ext uri="{FF2B5EF4-FFF2-40B4-BE49-F238E27FC236}">
                  <a16:creationId xmlns:a16="http://schemas.microsoft.com/office/drawing/2014/main" id="{73B154EA-FA98-4BA2-B207-56A75AF5F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6005" y="3285273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" name="Freeform 94">
              <a:extLst>
                <a:ext uri="{FF2B5EF4-FFF2-40B4-BE49-F238E27FC236}">
                  <a16:creationId xmlns:a16="http://schemas.microsoft.com/office/drawing/2014/main" id="{CD9D9A2E-D334-4FF7-AE1B-3C73FF735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1111" y="5303842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" name="Freeform 95">
              <a:extLst>
                <a:ext uri="{FF2B5EF4-FFF2-40B4-BE49-F238E27FC236}">
                  <a16:creationId xmlns:a16="http://schemas.microsoft.com/office/drawing/2014/main" id="{C3CEB375-641F-4ACA-BFE8-15BCE9CFB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9462" y="299225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0" name="Freeform 96">
              <a:extLst>
                <a:ext uri="{FF2B5EF4-FFF2-40B4-BE49-F238E27FC236}">
                  <a16:creationId xmlns:a16="http://schemas.microsoft.com/office/drawing/2014/main" id="{64C2C2DC-ADC8-45C1-9176-0BE21158B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4848" y="3511815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1" name="Freeform 97">
              <a:extLst>
                <a:ext uri="{FF2B5EF4-FFF2-40B4-BE49-F238E27FC236}">
                  <a16:creationId xmlns:a16="http://schemas.microsoft.com/office/drawing/2014/main" id="{6DC6FE9E-EE79-4AAD-B79F-D1320F972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4160" y="4720666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2" name="Freeform 98">
              <a:extLst>
                <a:ext uri="{FF2B5EF4-FFF2-40B4-BE49-F238E27FC236}">
                  <a16:creationId xmlns:a16="http://schemas.microsoft.com/office/drawing/2014/main" id="{4A065DC5-0B08-4188-9CAC-C782BE334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6645" y="4202207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3" name="Freeform 99">
              <a:extLst>
                <a:ext uri="{FF2B5EF4-FFF2-40B4-BE49-F238E27FC236}">
                  <a16:creationId xmlns:a16="http://schemas.microsoft.com/office/drawing/2014/main" id="{77933EC7-7607-4F9B-8946-946926844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9540" y="4410065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4" name="Freeform 100">
              <a:extLst>
                <a:ext uri="{FF2B5EF4-FFF2-40B4-BE49-F238E27FC236}">
                  <a16:creationId xmlns:a16="http://schemas.microsoft.com/office/drawing/2014/main" id="{98A0955A-87AB-4E27-A4EB-390D5A997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049" y="383064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5" name="Freeform 101">
              <a:extLst>
                <a:ext uri="{FF2B5EF4-FFF2-40B4-BE49-F238E27FC236}">
                  <a16:creationId xmlns:a16="http://schemas.microsoft.com/office/drawing/2014/main" id="{D0D3E081-021C-476C-A0B4-025460A08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3766" y="5038854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6" name="Freeform 102">
              <a:extLst>
                <a:ext uri="{FF2B5EF4-FFF2-40B4-BE49-F238E27FC236}">
                  <a16:creationId xmlns:a16="http://schemas.microsoft.com/office/drawing/2014/main" id="{73D4B676-80A8-44CB-A417-17AF4DE19D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945" y="5599239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7" name="Freeform 103">
              <a:extLst>
                <a:ext uri="{FF2B5EF4-FFF2-40B4-BE49-F238E27FC236}">
                  <a16:creationId xmlns:a16="http://schemas.microsoft.com/office/drawing/2014/main" id="{B0210B7F-84AA-41BE-87D2-9F5260010C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2853" y="5869661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8" name="Freeform 104">
              <a:extLst>
                <a:ext uri="{FF2B5EF4-FFF2-40B4-BE49-F238E27FC236}">
                  <a16:creationId xmlns:a16="http://schemas.microsoft.com/office/drawing/2014/main" id="{17B17F87-1255-4200-A4C5-1F8661A38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98313" y="240057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9" name="Freeform 113">
              <a:extLst>
                <a:ext uri="{FF2B5EF4-FFF2-40B4-BE49-F238E27FC236}">
                  <a16:creationId xmlns:a16="http://schemas.microsoft.com/office/drawing/2014/main" id="{D55CF0FB-1894-4689-808C-524F20F21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9654" y="4788492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0" name="Freeform 114">
              <a:extLst>
                <a:ext uri="{FF2B5EF4-FFF2-40B4-BE49-F238E27FC236}">
                  <a16:creationId xmlns:a16="http://schemas.microsoft.com/office/drawing/2014/main" id="{6D672041-E9F6-41CA-8F94-8F92F4F52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3058" y="3554807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1" name="Freeform 115">
              <a:extLst>
                <a:ext uri="{FF2B5EF4-FFF2-40B4-BE49-F238E27FC236}">
                  <a16:creationId xmlns:a16="http://schemas.microsoft.com/office/drawing/2014/main" id="{F2980BBB-6C11-4661-B664-64A509E79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7345" y="4217661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2" name="Freeform 117">
              <a:extLst>
                <a:ext uri="{FF2B5EF4-FFF2-40B4-BE49-F238E27FC236}">
                  <a16:creationId xmlns:a16="http://schemas.microsoft.com/office/drawing/2014/main" id="{74418F40-0BE6-45C5-A622-A4EC9ECC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34662" y="591334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" name="Freeform 118">
              <a:extLst>
                <a:ext uri="{FF2B5EF4-FFF2-40B4-BE49-F238E27FC236}">
                  <a16:creationId xmlns:a16="http://schemas.microsoft.com/office/drawing/2014/main" id="{689670C9-875E-4A8F-8485-379483869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78" y="6491027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4" name="Freeform 119">
              <a:extLst>
                <a:ext uri="{FF2B5EF4-FFF2-40B4-BE49-F238E27FC236}">
                  <a16:creationId xmlns:a16="http://schemas.microsoft.com/office/drawing/2014/main" id="{B73F6F9B-7042-48A0-8AAB-CFD4AE104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10752" y="6222652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5" name="Freeform 120">
              <a:extLst>
                <a:ext uri="{FF2B5EF4-FFF2-40B4-BE49-F238E27FC236}">
                  <a16:creationId xmlns:a16="http://schemas.microsoft.com/office/drawing/2014/main" id="{D9922668-2B6F-4226-BEBD-91DBE7EBF8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7987" y="3795373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6" name="Freeform 121">
              <a:extLst>
                <a:ext uri="{FF2B5EF4-FFF2-40B4-BE49-F238E27FC236}">
                  <a16:creationId xmlns:a16="http://schemas.microsoft.com/office/drawing/2014/main" id="{25E4C9F4-6F2B-48AB-A99B-392DE5473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6278" y="3572831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7" name="Freeform 125">
              <a:extLst>
                <a:ext uri="{FF2B5EF4-FFF2-40B4-BE49-F238E27FC236}">
                  <a16:creationId xmlns:a16="http://schemas.microsoft.com/office/drawing/2014/main" id="{65715319-1FF9-45E8-9E9A-C674AF42E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8374" y="2371010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8" name="Freeform 126">
              <a:extLst>
                <a:ext uri="{FF2B5EF4-FFF2-40B4-BE49-F238E27FC236}">
                  <a16:creationId xmlns:a16="http://schemas.microsoft.com/office/drawing/2014/main" id="{12649F26-7CDE-4DB8-83B3-EF3782AD0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6608" y="3222992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9" name="Freeform 127">
              <a:extLst>
                <a:ext uri="{FF2B5EF4-FFF2-40B4-BE49-F238E27FC236}">
                  <a16:creationId xmlns:a16="http://schemas.microsoft.com/office/drawing/2014/main" id="{2FE4021B-DAF2-4374-BA57-A34924342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8" y="4190687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0" name="Freeform 128">
              <a:extLst>
                <a:ext uri="{FF2B5EF4-FFF2-40B4-BE49-F238E27FC236}">
                  <a16:creationId xmlns:a16="http://schemas.microsoft.com/office/drawing/2014/main" id="{DF5BAFBB-6EF3-4AB2-AEB6-101F5E93B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944" y="2715183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" name="Freeform 129">
              <a:extLst>
                <a:ext uri="{FF2B5EF4-FFF2-40B4-BE49-F238E27FC236}">
                  <a16:creationId xmlns:a16="http://schemas.microsoft.com/office/drawing/2014/main" id="{237BBB0E-5E66-4455-9E38-5A7A576FA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0021" y="4655893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2" name="Freeform 133">
              <a:extLst>
                <a:ext uri="{FF2B5EF4-FFF2-40B4-BE49-F238E27FC236}">
                  <a16:creationId xmlns:a16="http://schemas.microsoft.com/office/drawing/2014/main" id="{F3737C72-7122-4969-90DB-9F1A2A2E76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0849" y="4461880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3" name="Freeform 136">
              <a:extLst>
                <a:ext uri="{FF2B5EF4-FFF2-40B4-BE49-F238E27FC236}">
                  <a16:creationId xmlns:a16="http://schemas.microsoft.com/office/drawing/2014/main" id="{E0471B7E-606B-4DF6-97A3-C86A23004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8988" y="5571356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4" name="Freeform 137">
              <a:extLst>
                <a:ext uri="{FF2B5EF4-FFF2-40B4-BE49-F238E27FC236}">
                  <a16:creationId xmlns:a16="http://schemas.microsoft.com/office/drawing/2014/main" id="{90E27B31-5A24-46EB-85BE-DC5C886BC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3483" y="5221486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5" name="Freeform 138">
              <a:extLst>
                <a:ext uri="{FF2B5EF4-FFF2-40B4-BE49-F238E27FC236}">
                  <a16:creationId xmlns:a16="http://schemas.microsoft.com/office/drawing/2014/main" id="{2EDC5D7B-EB07-447D-B76E-A07A6632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3252" y="4971400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6" name="Freeform 139">
              <a:extLst>
                <a:ext uri="{FF2B5EF4-FFF2-40B4-BE49-F238E27FC236}">
                  <a16:creationId xmlns:a16="http://schemas.microsoft.com/office/drawing/2014/main" id="{BC74D79F-6756-4F06-A0F5-DC43209C5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5998" y="6495514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7" name="Freeform 140">
              <a:extLst>
                <a:ext uri="{FF2B5EF4-FFF2-40B4-BE49-F238E27FC236}">
                  <a16:creationId xmlns:a16="http://schemas.microsoft.com/office/drawing/2014/main" id="{2210FDBB-A853-4414-A030-69E1F4295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7675" y="2936171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" name="Freeform 142">
              <a:extLst>
                <a:ext uri="{FF2B5EF4-FFF2-40B4-BE49-F238E27FC236}">
                  <a16:creationId xmlns:a16="http://schemas.microsoft.com/office/drawing/2014/main" id="{9AAC29D9-EC94-4008-824A-E1F0F2187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0411" y="4701063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9" name="Freeform 143">
              <a:extLst>
                <a:ext uri="{FF2B5EF4-FFF2-40B4-BE49-F238E27FC236}">
                  <a16:creationId xmlns:a16="http://schemas.microsoft.com/office/drawing/2014/main" id="{8B39C842-398E-4937-A696-BFFC3860B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4434" y="5793277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0" name="Freeform 144">
              <a:extLst>
                <a:ext uri="{FF2B5EF4-FFF2-40B4-BE49-F238E27FC236}">
                  <a16:creationId xmlns:a16="http://schemas.microsoft.com/office/drawing/2014/main" id="{7088F78F-878E-460B-87EC-BA3BF1B546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58857" y="6023328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1" name="Freeform 145">
              <a:extLst>
                <a:ext uri="{FF2B5EF4-FFF2-40B4-BE49-F238E27FC236}">
                  <a16:creationId xmlns:a16="http://schemas.microsoft.com/office/drawing/2014/main" id="{63E026E2-AE0E-499A-A8FA-39274DFB0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167" y="6234992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2" name="Freeform 8">
              <a:extLst>
                <a:ext uri="{FF2B5EF4-FFF2-40B4-BE49-F238E27FC236}">
                  <a16:creationId xmlns:a16="http://schemas.microsoft.com/office/drawing/2014/main" id="{550BA48D-6442-47A4-95D9-5C452FF88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710" y="673791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3" name="Freeform 8">
              <a:extLst>
                <a:ext uri="{FF2B5EF4-FFF2-40B4-BE49-F238E27FC236}">
                  <a16:creationId xmlns:a16="http://schemas.microsoft.com/office/drawing/2014/main" id="{06EF15E3-76AB-4075-B334-94FD017C5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91761" y="33497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4" name="Freeform 106">
              <a:extLst>
                <a:ext uri="{FF2B5EF4-FFF2-40B4-BE49-F238E27FC236}">
                  <a16:creationId xmlns:a16="http://schemas.microsoft.com/office/drawing/2014/main" id="{9FED76EA-CA3D-4690-9FCE-768160FAB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55063" y="13242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Szövegdoboz 4">
            <a:extLst>
              <a:ext uri="{FF2B5EF4-FFF2-40B4-BE49-F238E27FC236}">
                <a16:creationId xmlns:a16="http://schemas.microsoft.com/office/drawing/2014/main" id="{53322DFB-1EAD-2D49-E100-1DDC8E3B8E59}"/>
              </a:ext>
            </a:extLst>
          </p:cNvPr>
          <p:cNvSpPr txBox="1"/>
          <p:nvPr/>
        </p:nvSpPr>
        <p:spPr>
          <a:xfrm>
            <a:off x="2509064" y="2373923"/>
            <a:ext cx="761153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hu-HU" sz="1600" b="1" dirty="0">
                <a:solidFill>
                  <a:srgbClr val="242A41"/>
                </a:solidFill>
                <a:ea typeface="+mn-lt"/>
                <a:cs typeface="+mn-lt"/>
              </a:rPr>
              <a:t>PDF ami a: Programozási Tételek.pdf</a:t>
            </a:r>
            <a:endParaRPr lang="hu-HU" sz="1600" b="1" dirty="0">
              <a:ea typeface="+mn-lt"/>
              <a:cs typeface="+mn-lt"/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5A2409E3-5B4C-BFB9-3C01-674EAC1F5135}"/>
              </a:ext>
            </a:extLst>
          </p:cNvPr>
          <p:cNvSpPr txBox="1"/>
          <p:nvPr/>
        </p:nvSpPr>
        <p:spPr>
          <a:xfrm>
            <a:off x="2506893" y="3516577"/>
            <a:ext cx="7611532" cy="4201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Calibri"/>
              <a:buChar char="-"/>
            </a:pPr>
            <a:r>
              <a:rPr lang="hu-HU" sz="1600" b="1">
                <a:solidFill>
                  <a:schemeClr val="tx2"/>
                </a:solidFill>
                <a:latin typeface="Avenir Next LT Pro"/>
                <a:cs typeface="Arial"/>
              </a:rPr>
              <a:t>Előre megírt sablon kódok amik segítenek az eligazodásban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B2ED2BC9-0464-88A0-F0D0-3CA05A013464}"/>
              </a:ext>
            </a:extLst>
          </p:cNvPr>
          <p:cNvSpPr txBox="1"/>
          <p:nvPr/>
        </p:nvSpPr>
        <p:spPr>
          <a:xfrm>
            <a:off x="2506893" y="4107961"/>
            <a:ext cx="7202311" cy="4201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Calibri"/>
              <a:buChar char="-"/>
            </a:pPr>
            <a:r>
              <a:rPr lang="hu-HU" sz="1600" b="1">
                <a:solidFill>
                  <a:schemeClr val="tx2"/>
                </a:solidFill>
                <a:latin typeface="Avenir Next LT Pro"/>
                <a:cs typeface="Arial"/>
              </a:rPr>
              <a:t>Link gyüjteményünk</a:t>
            </a:r>
          </a:p>
        </p:txBody>
      </p:sp>
    </p:spTree>
    <p:extLst>
      <p:ext uri="{BB962C8B-B14F-4D97-AF65-F5344CB8AC3E}">
        <p14:creationId xmlns:p14="http://schemas.microsoft.com/office/powerpoint/2010/main" val="37256346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2" name="Rectangle 701">
            <a:extLst>
              <a:ext uri="{FF2B5EF4-FFF2-40B4-BE49-F238E27FC236}">
                <a16:creationId xmlns:a16="http://schemas.microsoft.com/office/drawing/2014/main" id="{9FF4A234-29BA-4B70-BFC0-64FBB64F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79C41C60-23D5-DF48-40F9-725256C512B9}"/>
              </a:ext>
            </a:extLst>
          </p:cNvPr>
          <p:cNvGrpSpPr/>
          <p:nvPr/>
        </p:nvGrpSpPr>
        <p:grpSpPr>
          <a:xfrm>
            <a:off x="8625" y="1825217"/>
            <a:ext cx="12189125" cy="4156471"/>
            <a:chOff x="8625" y="1825216"/>
            <a:chExt cx="12189125" cy="4213981"/>
          </a:xfrm>
        </p:grpSpPr>
        <p:pic>
          <p:nvPicPr>
            <p:cNvPr id="19" name="Kép 18" descr="23,057,000+ White Pictures">
              <a:extLst>
                <a:ext uri="{FF2B5EF4-FFF2-40B4-BE49-F238E27FC236}">
                  <a16:creationId xmlns:a16="http://schemas.microsoft.com/office/drawing/2014/main" id="{515C4D1A-FB59-142B-DDD3-A140AFA13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45192" y="1825217"/>
              <a:ext cx="6452558" cy="4213980"/>
            </a:xfrm>
            <a:prstGeom prst="rect">
              <a:avLst/>
            </a:prstGeom>
          </p:spPr>
        </p:pic>
        <p:pic>
          <p:nvPicPr>
            <p:cNvPr id="20" name="Kép 19" descr="23,057,000+ White Pictures">
              <a:extLst>
                <a:ext uri="{FF2B5EF4-FFF2-40B4-BE49-F238E27FC236}">
                  <a16:creationId xmlns:a16="http://schemas.microsoft.com/office/drawing/2014/main" id="{58EA00F6-F8EC-7219-541E-FBC5A0B2F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25" y="1825216"/>
              <a:ext cx="6553199" cy="4213980"/>
            </a:xfrm>
            <a:prstGeom prst="rect">
              <a:avLst/>
            </a:prstGeom>
          </p:spPr>
        </p:pic>
      </p:grpSp>
      <p:sp>
        <p:nvSpPr>
          <p:cNvPr id="704" name="Rectangle 703">
            <a:extLst>
              <a:ext uri="{FF2B5EF4-FFF2-40B4-BE49-F238E27FC236}">
                <a16:creationId xmlns:a16="http://schemas.microsoft.com/office/drawing/2014/main" id="{7FF62AAC-1C5B-406E-8F1E-5B0FD8E9D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églalap: lekerekített 2">
            <a:extLst>
              <a:ext uri="{FF2B5EF4-FFF2-40B4-BE49-F238E27FC236}">
                <a16:creationId xmlns:a16="http://schemas.microsoft.com/office/drawing/2014/main" id="{8B8B8122-D573-1E50-E470-864ACAF2CADC}"/>
              </a:ext>
            </a:extLst>
          </p:cNvPr>
          <p:cNvSpPr/>
          <p:nvPr/>
        </p:nvSpPr>
        <p:spPr>
          <a:xfrm>
            <a:off x="-603849" y="1782793"/>
            <a:ext cx="13816640" cy="424131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06" name="Rectangle 705">
            <a:extLst>
              <a:ext uri="{FF2B5EF4-FFF2-40B4-BE49-F238E27FC236}">
                <a16:creationId xmlns:a16="http://schemas.microsoft.com/office/drawing/2014/main" id="{EC2268EF-1ED3-4797-8355-F5078CB18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90700" y="1883764"/>
            <a:ext cx="8978579" cy="4097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5CCCD93E-51C6-47E1-8405-8D870E6B5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84460" y="-5553"/>
            <a:ext cx="781459" cy="6853105"/>
            <a:chOff x="11084460" y="-5553"/>
            <a:chExt cx="781459" cy="6853105"/>
          </a:xfrm>
        </p:grpSpPr>
        <p:sp>
          <p:nvSpPr>
            <p:cNvPr id="709" name="Freeform 59">
              <a:extLst>
                <a:ext uri="{FF2B5EF4-FFF2-40B4-BE49-F238E27FC236}">
                  <a16:creationId xmlns:a16="http://schemas.microsoft.com/office/drawing/2014/main" id="{781905C4-1133-4589-891D-4E6052BC9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5558" y="6708631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0" name="Freeform 78">
              <a:extLst>
                <a:ext uri="{FF2B5EF4-FFF2-40B4-BE49-F238E27FC236}">
                  <a16:creationId xmlns:a16="http://schemas.microsoft.com/office/drawing/2014/main" id="{B549DF45-2D76-437C-ACBF-763DF06F3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1122" y="65743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1" name="Freeform 79">
              <a:extLst>
                <a:ext uri="{FF2B5EF4-FFF2-40B4-BE49-F238E27FC236}">
                  <a16:creationId xmlns:a16="http://schemas.microsoft.com/office/drawing/2014/main" id="{B49F2B88-F0AA-40D6-997C-4CD28AD29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3494" y="88847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2" name="Freeform 80">
              <a:extLst>
                <a:ext uri="{FF2B5EF4-FFF2-40B4-BE49-F238E27FC236}">
                  <a16:creationId xmlns:a16="http://schemas.microsoft.com/office/drawing/2014/main" id="{36A4A66A-D1F4-4383-8D28-A68695937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8153" y="112627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3" name="Freeform 81">
              <a:extLst>
                <a:ext uri="{FF2B5EF4-FFF2-40B4-BE49-F238E27FC236}">
                  <a16:creationId xmlns:a16="http://schemas.microsoft.com/office/drawing/2014/main" id="{1A73A306-1140-4842-AB32-DEFA0C75D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1203" y="213932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4" name="Freeform 82">
              <a:extLst>
                <a:ext uri="{FF2B5EF4-FFF2-40B4-BE49-F238E27FC236}">
                  <a16:creationId xmlns:a16="http://schemas.microsoft.com/office/drawing/2014/main" id="{9E9F1E99-2F3F-4867-BBFE-FCA8F92CA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9039" y="1916872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5" name="Freeform 83">
              <a:extLst>
                <a:ext uri="{FF2B5EF4-FFF2-40B4-BE49-F238E27FC236}">
                  <a16:creationId xmlns:a16="http://schemas.microsoft.com/office/drawing/2014/main" id="{015B614E-DBF6-4DE6-9339-24B527AE0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1596" y="1602084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6" name="Freeform 84">
              <a:extLst>
                <a:ext uri="{FF2B5EF4-FFF2-40B4-BE49-F238E27FC236}">
                  <a16:creationId xmlns:a16="http://schemas.microsoft.com/office/drawing/2014/main" id="{2D99F085-1658-457C-A1E7-8BB59784E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2612" y="452845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7" name="Freeform 86">
              <a:extLst>
                <a:ext uri="{FF2B5EF4-FFF2-40B4-BE49-F238E27FC236}">
                  <a16:creationId xmlns:a16="http://schemas.microsoft.com/office/drawing/2014/main" id="{72314D71-6CB0-478C-A2EE-9DD68D4B0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2581" y="106836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8" name="Freeform 89">
              <a:extLst>
                <a:ext uri="{FF2B5EF4-FFF2-40B4-BE49-F238E27FC236}">
                  <a16:creationId xmlns:a16="http://schemas.microsoft.com/office/drawing/2014/main" id="{CFF40123-9723-4AED-B3F6-54C54E54A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7384" y="1389733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9" name="Freeform 90">
              <a:extLst>
                <a:ext uri="{FF2B5EF4-FFF2-40B4-BE49-F238E27FC236}">
                  <a16:creationId xmlns:a16="http://schemas.microsoft.com/office/drawing/2014/main" id="{18149ACA-B455-497E-A336-7CA5EA3FF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5236" y="201264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0" name="Freeform 62">
              <a:extLst>
                <a:ext uri="{FF2B5EF4-FFF2-40B4-BE49-F238E27FC236}">
                  <a16:creationId xmlns:a16="http://schemas.microsoft.com/office/drawing/2014/main" id="{BEA79FD9-FE3C-474C-9635-FA1AC8B10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8261" y="2886960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1" name="Freeform 63">
              <a:extLst>
                <a:ext uri="{FF2B5EF4-FFF2-40B4-BE49-F238E27FC236}">
                  <a16:creationId xmlns:a16="http://schemas.microsoft.com/office/drawing/2014/main" id="{5A1C9036-2209-48AB-9A45-1CF7A88BC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9619" y="4025573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2" name="Freeform 64">
              <a:extLst>
                <a:ext uri="{FF2B5EF4-FFF2-40B4-BE49-F238E27FC236}">
                  <a16:creationId xmlns:a16="http://schemas.microsoft.com/office/drawing/2014/main" id="{949D7B76-E779-437D-BF53-4B314E304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7570" y="2618652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3" name="Freeform 65">
              <a:extLst>
                <a:ext uri="{FF2B5EF4-FFF2-40B4-BE49-F238E27FC236}">
                  <a16:creationId xmlns:a16="http://schemas.microsoft.com/office/drawing/2014/main" id="{6C7666CC-2CD8-49CF-97E8-03A4748E50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8201" y="3762667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4" name="Freeform 66">
              <a:extLst>
                <a:ext uri="{FF2B5EF4-FFF2-40B4-BE49-F238E27FC236}">
                  <a16:creationId xmlns:a16="http://schemas.microsoft.com/office/drawing/2014/main" id="{6694159E-961A-40AD-9710-DE5D858BE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5983" y="5309103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5" name="Freeform 67">
              <a:extLst>
                <a:ext uri="{FF2B5EF4-FFF2-40B4-BE49-F238E27FC236}">
                  <a16:creationId xmlns:a16="http://schemas.microsoft.com/office/drawing/2014/main" id="{3415C869-BF38-4F37-A07D-99863F6F0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66163" y="452512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6" name="Freeform 68">
              <a:extLst>
                <a:ext uri="{FF2B5EF4-FFF2-40B4-BE49-F238E27FC236}">
                  <a16:creationId xmlns:a16="http://schemas.microsoft.com/office/drawing/2014/main" id="{C532C6F8-F368-4C0C-A0C7-26ED5B5C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3551" y="3182385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7" name="Freeform 69">
              <a:extLst>
                <a:ext uri="{FF2B5EF4-FFF2-40B4-BE49-F238E27FC236}">
                  <a16:creationId xmlns:a16="http://schemas.microsoft.com/office/drawing/2014/main" id="{CE0F0051-9235-439E-906C-6D4734860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72808" y="5591348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8" name="Freeform 70">
              <a:extLst>
                <a:ext uri="{FF2B5EF4-FFF2-40B4-BE49-F238E27FC236}">
                  <a16:creationId xmlns:a16="http://schemas.microsoft.com/office/drawing/2014/main" id="{595300AA-1720-4A83-A1A6-AEAC14DC4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37021" y="6183092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" name="Freeform 71">
              <a:extLst>
                <a:ext uri="{FF2B5EF4-FFF2-40B4-BE49-F238E27FC236}">
                  <a16:creationId xmlns:a16="http://schemas.microsoft.com/office/drawing/2014/main" id="{4C3205CA-C6A4-4BC9-A856-44012512DF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4351" y="5070698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" name="Freeform 72">
              <a:extLst>
                <a:ext uri="{FF2B5EF4-FFF2-40B4-BE49-F238E27FC236}">
                  <a16:creationId xmlns:a16="http://schemas.microsoft.com/office/drawing/2014/main" id="{2ADF09EA-ED2B-435A-98A9-C04F61AEC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1088" y="484383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1" name="Freeform 73">
              <a:extLst>
                <a:ext uri="{FF2B5EF4-FFF2-40B4-BE49-F238E27FC236}">
                  <a16:creationId xmlns:a16="http://schemas.microsoft.com/office/drawing/2014/main" id="{FECDE996-00DD-4523-A839-977B3099D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5961" y="4344204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2" name="Freeform 74">
              <a:extLst>
                <a:ext uri="{FF2B5EF4-FFF2-40B4-BE49-F238E27FC236}">
                  <a16:creationId xmlns:a16="http://schemas.microsoft.com/office/drawing/2014/main" id="{41E13E80-7416-41BF-9F70-0471C3755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53913" y="5924488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3" name="Freeform 75">
              <a:extLst>
                <a:ext uri="{FF2B5EF4-FFF2-40B4-BE49-F238E27FC236}">
                  <a16:creationId xmlns:a16="http://schemas.microsoft.com/office/drawing/2014/main" id="{E0904C63-D5F2-4DEC-BC8B-20A262017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8922" y="2378884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4" name="Freeform 77">
              <a:extLst>
                <a:ext uri="{FF2B5EF4-FFF2-40B4-BE49-F238E27FC236}">
                  <a16:creationId xmlns:a16="http://schemas.microsoft.com/office/drawing/2014/main" id="{E8FF1427-C8C3-4A62-BA09-C39CD288F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54168" y="354316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5" name="Freeform 85">
              <a:extLst>
                <a:ext uri="{FF2B5EF4-FFF2-40B4-BE49-F238E27FC236}">
                  <a16:creationId xmlns:a16="http://schemas.microsoft.com/office/drawing/2014/main" id="{8A423576-FAF7-451E-8E03-BD83EB4C2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40427" y="637098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6" name="Freeform 87">
              <a:extLst>
                <a:ext uri="{FF2B5EF4-FFF2-40B4-BE49-F238E27FC236}">
                  <a16:creationId xmlns:a16="http://schemas.microsoft.com/office/drawing/2014/main" id="{6E983BE2-E9E0-42E2-9321-D69CE9C5DE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27906" y="6662260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7" name="Freeform 88">
              <a:extLst>
                <a:ext uri="{FF2B5EF4-FFF2-40B4-BE49-F238E27FC236}">
                  <a16:creationId xmlns:a16="http://schemas.microsoft.com/office/drawing/2014/main" id="{D3F95FF6-487C-4B8A-8366-D3ED419325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8467" y="564043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8" name="Freeform 6">
              <a:extLst>
                <a:ext uri="{FF2B5EF4-FFF2-40B4-BE49-F238E27FC236}">
                  <a16:creationId xmlns:a16="http://schemas.microsoft.com/office/drawing/2014/main" id="{7BEB0739-EF74-4D95-80D7-4173F5B98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6657" y="3978357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9" name="Freeform 105">
              <a:extLst>
                <a:ext uri="{FF2B5EF4-FFF2-40B4-BE49-F238E27FC236}">
                  <a16:creationId xmlns:a16="http://schemas.microsoft.com/office/drawing/2014/main" id="{783B7BCE-EE41-439B-B505-CCE4A75EA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8643" y="1918333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0" name="Freeform 106">
              <a:extLst>
                <a:ext uri="{FF2B5EF4-FFF2-40B4-BE49-F238E27FC236}">
                  <a16:creationId xmlns:a16="http://schemas.microsoft.com/office/drawing/2014/main" id="{3C74358B-9A47-45F3-8386-A5618A504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280" y="525454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1" name="Freeform 107">
              <a:extLst>
                <a:ext uri="{FF2B5EF4-FFF2-40B4-BE49-F238E27FC236}">
                  <a16:creationId xmlns:a16="http://schemas.microsoft.com/office/drawing/2014/main" id="{99DE0B49-D1D7-4B06-9F02-E82BAD335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4045" y="220540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2" name="Freeform 108">
              <a:extLst>
                <a:ext uri="{FF2B5EF4-FFF2-40B4-BE49-F238E27FC236}">
                  <a16:creationId xmlns:a16="http://schemas.microsoft.com/office/drawing/2014/main" id="{3E40A68B-6E09-47B3-B503-187E6DB05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951" y="1135299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3" name="Freeform 109">
              <a:extLst>
                <a:ext uri="{FF2B5EF4-FFF2-40B4-BE49-F238E27FC236}">
                  <a16:creationId xmlns:a16="http://schemas.microsoft.com/office/drawing/2014/main" id="{D689A519-2610-420E-A0A9-969BFF67B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9148" y="1636624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4" name="Freeform 110">
              <a:extLst>
                <a:ext uri="{FF2B5EF4-FFF2-40B4-BE49-F238E27FC236}">
                  <a16:creationId xmlns:a16="http://schemas.microsoft.com/office/drawing/2014/main" id="{6FBC6584-911F-4264-B473-D2BF13165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6004" y="277619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5" name="Freeform 111">
              <a:extLst>
                <a:ext uri="{FF2B5EF4-FFF2-40B4-BE49-F238E27FC236}">
                  <a16:creationId xmlns:a16="http://schemas.microsoft.com/office/drawing/2014/main" id="{43BA3088-9071-4CB5-AA87-D26ADA6A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7203" y="136511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6" name="Freeform 112">
              <a:extLst>
                <a:ext uri="{FF2B5EF4-FFF2-40B4-BE49-F238E27FC236}">
                  <a16:creationId xmlns:a16="http://schemas.microsoft.com/office/drawing/2014/main" id="{036754A1-5FF1-4DAF-865F-51A8F732D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6706" y="846465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" name="Freeform 122">
              <a:extLst>
                <a:ext uri="{FF2B5EF4-FFF2-40B4-BE49-F238E27FC236}">
                  <a16:creationId xmlns:a16="http://schemas.microsoft.com/office/drawing/2014/main" id="{3113C36F-F2C1-4AEF-907E-B011FC7D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9267" y="1572680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8" name="Freeform 123">
              <a:extLst>
                <a:ext uri="{FF2B5EF4-FFF2-40B4-BE49-F238E27FC236}">
                  <a16:creationId xmlns:a16="http://schemas.microsoft.com/office/drawing/2014/main" id="{05297B79-2217-4E20-ADCE-55A99DFC2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1768" y="208501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9" name="Freeform 130">
              <a:extLst>
                <a:ext uri="{FF2B5EF4-FFF2-40B4-BE49-F238E27FC236}">
                  <a16:creationId xmlns:a16="http://schemas.microsoft.com/office/drawing/2014/main" id="{CDFBCAF2-7156-47B5-B4CD-4C9A6B0C5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989" y="497750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0" name="Freeform 131">
              <a:extLst>
                <a:ext uri="{FF2B5EF4-FFF2-40B4-BE49-F238E27FC236}">
                  <a16:creationId xmlns:a16="http://schemas.microsoft.com/office/drawing/2014/main" id="{6141C6ED-A205-4582-B2B7-28AEFFCE9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4755" y="1047421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1" name="Freeform 132">
              <a:extLst>
                <a:ext uri="{FF2B5EF4-FFF2-40B4-BE49-F238E27FC236}">
                  <a16:creationId xmlns:a16="http://schemas.microsoft.com/office/drawing/2014/main" id="{45D98E0C-835E-42DB-8E99-55F88B5D3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6410" y="1873893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2" name="Freeform 134">
              <a:extLst>
                <a:ext uri="{FF2B5EF4-FFF2-40B4-BE49-F238E27FC236}">
                  <a16:creationId xmlns:a16="http://schemas.microsoft.com/office/drawing/2014/main" id="{C1A190CA-579E-475F-A682-AE831D0B6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06558" y="2005786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3" name="Freeform 135">
              <a:extLst>
                <a:ext uri="{FF2B5EF4-FFF2-40B4-BE49-F238E27FC236}">
                  <a16:creationId xmlns:a16="http://schemas.microsoft.com/office/drawing/2014/main" id="{95752704-828A-4BF6-9D5B-7EE272F3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12094" y="817763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4" name="Freeform 141">
              <a:extLst>
                <a:ext uri="{FF2B5EF4-FFF2-40B4-BE49-F238E27FC236}">
                  <a16:creationId xmlns:a16="http://schemas.microsoft.com/office/drawing/2014/main" id="{1DDC7947-4F4F-4B68-8A9A-5B08914D3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6842" y="1202016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5" name="Freeform 91">
              <a:extLst>
                <a:ext uri="{FF2B5EF4-FFF2-40B4-BE49-F238E27FC236}">
                  <a16:creationId xmlns:a16="http://schemas.microsoft.com/office/drawing/2014/main" id="{F9B6A847-04BE-4DA2-9766-403B52C53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7463" y="2700472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6" name="Freeform 92">
              <a:extLst>
                <a:ext uri="{FF2B5EF4-FFF2-40B4-BE49-F238E27FC236}">
                  <a16:creationId xmlns:a16="http://schemas.microsoft.com/office/drawing/2014/main" id="{E0120860-FA73-465D-98A8-0A80630A7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6503" y="2356895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7" name="Freeform 93">
              <a:extLst>
                <a:ext uri="{FF2B5EF4-FFF2-40B4-BE49-F238E27FC236}">
                  <a16:creationId xmlns:a16="http://schemas.microsoft.com/office/drawing/2014/main" id="{73B154EA-FA98-4BA2-B207-56A75AF5F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6005" y="3285273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" name="Freeform 94">
              <a:extLst>
                <a:ext uri="{FF2B5EF4-FFF2-40B4-BE49-F238E27FC236}">
                  <a16:creationId xmlns:a16="http://schemas.microsoft.com/office/drawing/2014/main" id="{CD9D9A2E-D334-4FF7-AE1B-3C73FF735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1111" y="5303842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" name="Freeform 95">
              <a:extLst>
                <a:ext uri="{FF2B5EF4-FFF2-40B4-BE49-F238E27FC236}">
                  <a16:creationId xmlns:a16="http://schemas.microsoft.com/office/drawing/2014/main" id="{C3CEB375-641F-4ACA-BFE8-15BCE9CFB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9462" y="299225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0" name="Freeform 96">
              <a:extLst>
                <a:ext uri="{FF2B5EF4-FFF2-40B4-BE49-F238E27FC236}">
                  <a16:creationId xmlns:a16="http://schemas.microsoft.com/office/drawing/2014/main" id="{64C2C2DC-ADC8-45C1-9176-0BE21158B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4848" y="3511815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1" name="Freeform 97">
              <a:extLst>
                <a:ext uri="{FF2B5EF4-FFF2-40B4-BE49-F238E27FC236}">
                  <a16:creationId xmlns:a16="http://schemas.microsoft.com/office/drawing/2014/main" id="{6DC6FE9E-EE79-4AAD-B79F-D1320F972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4160" y="4720666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2" name="Freeform 98">
              <a:extLst>
                <a:ext uri="{FF2B5EF4-FFF2-40B4-BE49-F238E27FC236}">
                  <a16:creationId xmlns:a16="http://schemas.microsoft.com/office/drawing/2014/main" id="{4A065DC5-0B08-4188-9CAC-C782BE334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6645" y="4202207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3" name="Freeform 99">
              <a:extLst>
                <a:ext uri="{FF2B5EF4-FFF2-40B4-BE49-F238E27FC236}">
                  <a16:creationId xmlns:a16="http://schemas.microsoft.com/office/drawing/2014/main" id="{77933EC7-7607-4F9B-8946-946926844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9540" y="4410065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4" name="Freeform 100">
              <a:extLst>
                <a:ext uri="{FF2B5EF4-FFF2-40B4-BE49-F238E27FC236}">
                  <a16:creationId xmlns:a16="http://schemas.microsoft.com/office/drawing/2014/main" id="{98A0955A-87AB-4E27-A4EB-390D5A997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049" y="383064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5" name="Freeform 101">
              <a:extLst>
                <a:ext uri="{FF2B5EF4-FFF2-40B4-BE49-F238E27FC236}">
                  <a16:creationId xmlns:a16="http://schemas.microsoft.com/office/drawing/2014/main" id="{D0D3E081-021C-476C-A0B4-025460A08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3766" y="5038854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6" name="Freeform 102">
              <a:extLst>
                <a:ext uri="{FF2B5EF4-FFF2-40B4-BE49-F238E27FC236}">
                  <a16:creationId xmlns:a16="http://schemas.microsoft.com/office/drawing/2014/main" id="{73D4B676-80A8-44CB-A417-17AF4DE19D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945" y="5599239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7" name="Freeform 103">
              <a:extLst>
                <a:ext uri="{FF2B5EF4-FFF2-40B4-BE49-F238E27FC236}">
                  <a16:creationId xmlns:a16="http://schemas.microsoft.com/office/drawing/2014/main" id="{B0210B7F-84AA-41BE-87D2-9F5260010C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2853" y="5869661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8" name="Freeform 104">
              <a:extLst>
                <a:ext uri="{FF2B5EF4-FFF2-40B4-BE49-F238E27FC236}">
                  <a16:creationId xmlns:a16="http://schemas.microsoft.com/office/drawing/2014/main" id="{17B17F87-1255-4200-A4C5-1F8661A38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98313" y="240057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9" name="Freeform 113">
              <a:extLst>
                <a:ext uri="{FF2B5EF4-FFF2-40B4-BE49-F238E27FC236}">
                  <a16:creationId xmlns:a16="http://schemas.microsoft.com/office/drawing/2014/main" id="{D55CF0FB-1894-4689-808C-524F20F21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9654" y="4788492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0" name="Freeform 114">
              <a:extLst>
                <a:ext uri="{FF2B5EF4-FFF2-40B4-BE49-F238E27FC236}">
                  <a16:creationId xmlns:a16="http://schemas.microsoft.com/office/drawing/2014/main" id="{6D672041-E9F6-41CA-8F94-8F92F4F52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3058" y="3554807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1" name="Freeform 115">
              <a:extLst>
                <a:ext uri="{FF2B5EF4-FFF2-40B4-BE49-F238E27FC236}">
                  <a16:creationId xmlns:a16="http://schemas.microsoft.com/office/drawing/2014/main" id="{F2980BBB-6C11-4661-B664-64A509E79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7345" y="4217661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2" name="Freeform 117">
              <a:extLst>
                <a:ext uri="{FF2B5EF4-FFF2-40B4-BE49-F238E27FC236}">
                  <a16:creationId xmlns:a16="http://schemas.microsoft.com/office/drawing/2014/main" id="{74418F40-0BE6-45C5-A622-A4EC9ECC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34662" y="591334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" name="Freeform 118">
              <a:extLst>
                <a:ext uri="{FF2B5EF4-FFF2-40B4-BE49-F238E27FC236}">
                  <a16:creationId xmlns:a16="http://schemas.microsoft.com/office/drawing/2014/main" id="{689670C9-875E-4A8F-8485-379483869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78" y="6491027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4" name="Freeform 119">
              <a:extLst>
                <a:ext uri="{FF2B5EF4-FFF2-40B4-BE49-F238E27FC236}">
                  <a16:creationId xmlns:a16="http://schemas.microsoft.com/office/drawing/2014/main" id="{B73F6F9B-7042-48A0-8AAB-CFD4AE104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10752" y="6222652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5" name="Freeform 120">
              <a:extLst>
                <a:ext uri="{FF2B5EF4-FFF2-40B4-BE49-F238E27FC236}">
                  <a16:creationId xmlns:a16="http://schemas.microsoft.com/office/drawing/2014/main" id="{D9922668-2B6F-4226-BEBD-91DBE7EBF8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7987" y="3795373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6" name="Freeform 121">
              <a:extLst>
                <a:ext uri="{FF2B5EF4-FFF2-40B4-BE49-F238E27FC236}">
                  <a16:creationId xmlns:a16="http://schemas.microsoft.com/office/drawing/2014/main" id="{25E4C9F4-6F2B-48AB-A99B-392DE5473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6278" y="3572831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7" name="Freeform 125">
              <a:extLst>
                <a:ext uri="{FF2B5EF4-FFF2-40B4-BE49-F238E27FC236}">
                  <a16:creationId xmlns:a16="http://schemas.microsoft.com/office/drawing/2014/main" id="{65715319-1FF9-45E8-9E9A-C674AF42E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8374" y="2371010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8" name="Freeform 126">
              <a:extLst>
                <a:ext uri="{FF2B5EF4-FFF2-40B4-BE49-F238E27FC236}">
                  <a16:creationId xmlns:a16="http://schemas.microsoft.com/office/drawing/2014/main" id="{12649F26-7CDE-4DB8-83B3-EF3782AD0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6608" y="3222992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9" name="Freeform 127">
              <a:extLst>
                <a:ext uri="{FF2B5EF4-FFF2-40B4-BE49-F238E27FC236}">
                  <a16:creationId xmlns:a16="http://schemas.microsoft.com/office/drawing/2014/main" id="{2FE4021B-DAF2-4374-BA57-A34924342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8" y="4190687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0" name="Freeform 128">
              <a:extLst>
                <a:ext uri="{FF2B5EF4-FFF2-40B4-BE49-F238E27FC236}">
                  <a16:creationId xmlns:a16="http://schemas.microsoft.com/office/drawing/2014/main" id="{DF5BAFBB-6EF3-4AB2-AEB6-101F5E93B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944" y="2715183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" name="Freeform 129">
              <a:extLst>
                <a:ext uri="{FF2B5EF4-FFF2-40B4-BE49-F238E27FC236}">
                  <a16:creationId xmlns:a16="http://schemas.microsoft.com/office/drawing/2014/main" id="{237BBB0E-5E66-4455-9E38-5A7A576FA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0021" y="4655893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2" name="Freeform 133">
              <a:extLst>
                <a:ext uri="{FF2B5EF4-FFF2-40B4-BE49-F238E27FC236}">
                  <a16:creationId xmlns:a16="http://schemas.microsoft.com/office/drawing/2014/main" id="{F3737C72-7122-4969-90DB-9F1A2A2E76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0849" y="4461880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3" name="Freeform 136">
              <a:extLst>
                <a:ext uri="{FF2B5EF4-FFF2-40B4-BE49-F238E27FC236}">
                  <a16:creationId xmlns:a16="http://schemas.microsoft.com/office/drawing/2014/main" id="{E0471B7E-606B-4DF6-97A3-C86A23004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8988" y="5571356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4" name="Freeform 137">
              <a:extLst>
                <a:ext uri="{FF2B5EF4-FFF2-40B4-BE49-F238E27FC236}">
                  <a16:creationId xmlns:a16="http://schemas.microsoft.com/office/drawing/2014/main" id="{90E27B31-5A24-46EB-85BE-DC5C886BC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3483" y="5221486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5" name="Freeform 138">
              <a:extLst>
                <a:ext uri="{FF2B5EF4-FFF2-40B4-BE49-F238E27FC236}">
                  <a16:creationId xmlns:a16="http://schemas.microsoft.com/office/drawing/2014/main" id="{2EDC5D7B-EB07-447D-B76E-A07A6632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3252" y="4971400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6" name="Freeform 139">
              <a:extLst>
                <a:ext uri="{FF2B5EF4-FFF2-40B4-BE49-F238E27FC236}">
                  <a16:creationId xmlns:a16="http://schemas.microsoft.com/office/drawing/2014/main" id="{BC74D79F-6756-4F06-A0F5-DC43209C5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5998" y="6495514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7" name="Freeform 140">
              <a:extLst>
                <a:ext uri="{FF2B5EF4-FFF2-40B4-BE49-F238E27FC236}">
                  <a16:creationId xmlns:a16="http://schemas.microsoft.com/office/drawing/2014/main" id="{2210FDBB-A853-4414-A030-69E1F4295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7675" y="2936171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" name="Freeform 142">
              <a:extLst>
                <a:ext uri="{FF2B5EF4-FFF2-40B4-BE49-F238E27FC236}">
                  <a16:creationId xmlns:a16="http://schemas.microsoft.com/office/drawing/2014/main" id="{9AAC29D9-EC94-4008-824A-E1F0F2187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0411" y="4701063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9" name="Freeform 143">
              <a:extLst>
                <a:ext uri="{FF2B5EF4-FFF2-40B4-BE49-F238E27FC236}">
                  <a16:creationId xmlns:a16="http://schemas.microsoft.com/office/drawing/2014/main" id="{8B39C842-398E-4937-A696-BFFC3860B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4434" y="5793277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0" name="Freeform 144">
              <a:extLst>
                <a:ext uri="{FF2B5EF4-FFF2-40B4-BE49-F238E27FC236}">
                  <a16:creationId xmlns:a16="http://schemas.microsoft.com/office/drawing/2014/main" id="{7088F78F-878E-460B-87EC-BA3BF1B546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58857" y="6023328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1" name="Freeform 145">
              <a:extLst>
                <a:ext uri="{FF2B5EF4-FFF2-40B4-BE49-F238E27FC236}">
                  <a16:creationId xmlns:a16="http://schemas.microsoft.com/office/drawing/2014/main" id="{63E026E2-AE0E-499A-A8FA-39274DFB0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167" y="6234992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2" name="Freeform 8">
              <a:extLst>
                <a:ext uri="{FF2B5EF4-FFF2-40B4-BE49-F238E27FC236}">
                  <a16:creationId xmlns:a16="http://schemas.microsoft.com/office/drawing/2014/main" id="{550BA48D-6442-47A4-95D9-5C452FF88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710" y="673791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3" name="Freeform 8">
              <a:extLst>
                <a:ext uri="{FF2B5EF4-FFF2-40B4-BE49-F238E27FC236}">
                  <a16:creationId xmlns:a16="http://schemas.microsoft.com/office/drawing/2014/main" id="{06EF15E3-76AB-4075-B334-94FD017C5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91761" y="33497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4" name="Freeform 106">
              <a:extLst>
                <a:ext uri="{FF2B5EF4-FFF2-40B4-BE49-F238E27FC236}">
                  <a16:creationId xmlns:a16="http://schemas.microsoft.com/office/drawing/2014/main" id="{9FED76EA-CA3D-4690-9FCE-768160FAB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55063" y="13242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Cím 9">
            <a:extLst>
              <a:ext uri="{FF2B5EF4-FFF2-40B4-BE49-F238E27FC236}">
                <a16:creationId xmlns:a16="http://schemas.microsoft.com/office/drawing/2014/main" id="{4E6AACA5-F163-33B0-FB1C-DCC904E61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02" y="502920"/>
            <a:ext cx="10367257" cy="132556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hu-HU" sz="3100" b="1" dirty="0">
                <a:latin typeface="Avenir Next LT Pro"/>
                <a:cs typeface="Arial"/>
              </a:rPr>
              <a:t>Programozási Tételek.pdf</a:t>
            </a:r>
            <a:endParaRPr lang="hu-HU" sz="3100" b="1">
              <a:solidFill>
                <a:srgbClr val="000000"/>
              </a:solidFill>
              <a:latin typeface="Avenir Next LT Pro"/>
              <a:cs typeface="Arial"/>
            </a:endParaRP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BCED54FF-5498-07A1-ED23-B07D43165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" y="1829968"/>
            <a:ext cx="5687324" cy="4146971"/>
          </a:xfrm>
          <a:prstGeom prst="rect">
            <a:avLst/>
          </a:prstGeom>
        </p:spPr>
      </p:pic>
      <p:pic>
        <p:nvPicPr>
          <p:cNvPr id="12" name="Kép 11" descr="A képen szöveg, képernyőkép, szoftver, képernyő látható&#10;&#10;Automatikusan generált leírás">
            <a:extLst>
              <a:ext uri="{FF2B5EF4-FFF2-40B4-BE49-F238E27FC236}">
                <a16:creationId xmlns:a16="http://schemas.microsoft.com/office/drawing/2014/main" id="{9F0AFE64-0BD7-E5FD-AAFA-D81C389F8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290" y="1828352"/>
            <a:ext cx="6504854" cy="4150204"/>
          </a:xfrm>
          <a:prstGeom prst="rect">
            <a:avLst/>
          </a:prstGeom>
        </p:spPr>
      </p:pic>
      <p:pic>
        <p:nvPicPr>
          <p:cNvPr id="13" name="Kép 12" descr="A képen szöveg, képernyőkép, Betűtípus, szoftver látható">
            <a:extLst>
              <a:ext uri="{FF2B5EF4-FFF2-40B4-BE49-F238E27FC236}">
                <a16:creationId xmlns:a16="http://schemas.microsoft.com/office/drawing/2014/main" id="{5E2AEE17-CDAD-6D3C-C15D-E73164999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0" y="1827632"/>
            <a:ext cx="5680675" cy="4151642"/>
          </a:xfrm>
          <a:prstGeom prst="rect">
            <a:avLst/>
          </a:prstGeom>
        </p:spPr>
      </p:pic>
      <p:pic>
        <p:nvPicPr>
          <p:cNvPr id="17" name="Kép 16" descr="A képen szöveg, képernyőkép, Betűtípus, tervezés látható&#10;&#10;Automatikusan generált leírás">
            <a:extLst>
              <a:ext uri="{FF2B5EF4-FFF2-40B4-BE49-F238E27FC236}">
                <a16:creationId xmlns:a16="http://schemas.microsoft.com/office/drawing/2014/main" id="{BFCFC44D-7AD4-F285-90D5-2ED163C5B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6759" y="1829878"/>
            <a:ext cx="6491916" cy="410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952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1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3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2" name="Rectangle 701">
            <a:extLst>
              <a:ext uri="{FF2B5EF4-FFF2-40B4-BE49-F238E27FC236}">
                <a16:creationId xmlns:a16="http://schemas.microsoft.com/office/drawing/2014/main" id="{9FF4A234-29BA-4B70-BFC0-64FBB64F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4" name="Rectangle 703">
            <a:extLst>
              <a:ext uri="{FF2B5EF4-FFF2-40B4-BE49-F238E27FC236}">
                <a16:creationId xmlns:a16="http://schemas.microsoft.com/office/drawing/2014/main" id="{7FF62AAC-1C5B-406E-8F1E-5B0FD8E9D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5CCCD93E-51C6-47E1-8405-8D870E6B5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84460" y="-5553"/>
            <a:ext cx="781459" cy="6853105"/>
            <a:chOff x="11084460" y="-5553"/>
            <a:chExt cx="781459" cy="6853105"/>
          </a:xfrm>
        </p:grpSpPr>
        <p:sp>
          <p:nvSpPr>
            <p:cNvPr id="709" name="Freeform 59">
              <a:extLst>
                <a:ext uri="{FF2B5EF4-FFF2-40B4-BE49-F238E27FC236}">
                  <a16:creationId xmlns:a16="http://schemas.microsoft.com/office/drawing/2014/main" id="{781905C4-1133-4589-891D-4E6052BC9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5558" y="6708631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0" name="Freeform 78">
              <a:extLst>
                <a:ext uri="{FF2B5EF4-FFF2-40B4-BE49-F238E27FC236}">
                  <a16:creationId xmlns:a16="http://schemas.microsoft.com/office/drawing/2014/main" id="{B549DF45-2D76-437C-ACBF-763DF06F3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1122" y="65743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1" name="Freeform 79">
              <a:extLst>
                <a:ext uri="{FF2B5EF4-FFF2-40B4-BE49-F238E27FC236}">
                  <a16:creationId xmlns:a16="http://schemas.microsoft.com/office/drawing/2014/main" id="{B49F2B88-F0AA-40D6-997C-4CD28AD29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3494" y="88847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2" name="Freeform 80">
              <a:extLst>
                <a:ext uri="{FF2B5EF4-FFF2-40B4-BE49-F238E27FC236}">
                  <a16:creationId xmlns:a16="http://schemas.microsoft.com/office/drawing/2014/main" id="{36A4A66A-D1F4-4383-8D28-A68695937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8153" y="112627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3" name="Freeform 81">
              <a:extLst>
                <a:ext uri="{FF2B5EF4-FFF2-40B4-BE49-F238E27FC236}">
                  <a16:creationId xmlns:a16="http://schemas.microsoft.com/office/drawing/2014/main" id="{1A73A306-1140-4842-AB32-DEFA0C75D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1203" y="213932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4" name="Freeform 82">
              <a:extLst>
                <a:ext uri="{FF2B5EF4-FFF2-40B4-BE49-F238E27FC236}">
                  <a16:creationId xmlns:a16="http://schemas.microsoft.com/office/drawing/2014/main" id="{9E9F1E99-2F3F-4867-BBFE-FCA8F92CA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9039" y="1916872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5" name="Freeform 83">
              <a:extLst>
                <a:ext uri="{FF2B5EF4-FFF2-40B4-BE49-F238E27FC236}">
                  <a16:creationId xmlns:a16="http://schemas.microsoft.com/office/drawing/2014/main" id="{015B614E-DBF6-4DE6-9339-24B527AE0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1596" y="1602084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6" name="Freeform 84">
              <a:extLst>
                <a:ext uri="{FF2B5EF4-FFF2-40B4-BE49-F238E27FC236}">
                  <a16:creationId xmlns:a16="http://schemas.microsoft.com/office/drawing/2014/main" id="{2D99F085-1658-457C-A1E7-8BB59784E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2612" y="452845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7" name="Freeform 86">
              <a:extLst>
                <a:ext uri="{FF2B5EF4-FFF2-40B4-BE49-F238E27FC236}">
                  <a16:creationId xmlns:a16="http://schemas.microsoft.com/office/drawing/2014/main" id="{72314D71-6CB0-478C-A2EE-9DD68D4B0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2581" y="106836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8" name="Freeform 89">
              <a:extLst>
                <a:ext uri="{FF2B5EF4-FFF2-40B4-BE49-F238E27FC236}">
                  <a16:creationId xmlns:a16="http://schemas.microsoft.com/office/drawing/2014/main" id="{CFF40123-9723-4AED-B3F6-54C54E54A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7384" y="1389733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9" name="Freeform 90">
              <a:extLst>
                <a:ext uri="{FF2B5EF4-FFF2-40B4-BE49-F238E27FC236}">
                  <a16:creationId xmlns:a16="http://schemas.microsoft.com/office/drawing/2014/main" id="{18149ACA-B455-497E-A336-7CA5EA3FF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5236" y="201264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0" name="Freeform 62">
              <a:extLst>
                <a:ext uri="{FF2B5EF4-FFF2-40B4-BE49-F238E27FC236}">
                  <a16:creationId xmlns:a16="http://schemas.microsoft.com/office/drawing/2014/main" id="{BEA79FD9-FE3C-474C-9635-FA1AC8B10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8261" y="2886960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1" name="Freeform 63">
              <a:extLst>
                <a:ext uri="{FF2B5EF4-FFF2-40B4-BE49-F238E27FC236}">
                  <a16:creationId xmlns:a16="http://schemas.microsoft.com/office/drawing/2014/main" id="{5A1C9036-2209-48AB-9A45-1CF7A88BC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9619" y="4025573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2" name="Freeform 64">
              <a:extLst>
                <a:ext uri="{FF2B5EF4-FFF2-40B4-BE49-F238E27FC236}">
                  <a16:creationId xmlns:a16="http://schemas.microsoft.com/office/drawing/2014/main" id="{949D7B76-E779-437D-BF53-4B314E304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7570" y="2618652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3" name="Freeform 65">
              <a:extLst>
                <a:ext uri="{FF2B5EF4-FFF2-40B4-BE49-F238E27FC236}">
                  <a16:creationId xmlns:a16="http://schemas.microsoft.com/office/drawing/2014/main" id="{6C7666CC-2CD8-49CF-97E8-03A4748E50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8201" y="3762667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4" name="Freeform 66">
              <a:extLst>
                <a:ext uri="{FF2B5EF4-FFF2-40B4-BE49-F238E27FC236}">
                  <a16:creationId xmlns:a16="http://schemas.microsoft.com/office/drawing/2014/main" id="{6694159E-961A-40AD-9710-DE5D858BE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5983" y="5309103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5" name="Freeform 67">
              <a:extLst>
                <a:ext uri="{FF2B5EF4-FFF2-40B4-BE49-F238E27FC236}">
                  <a16:creationId xmlns:a16="http://schemas.microsoft.com/office/drawing/2014/main" id="{3415C869-BF38-4F37-A07D-99863F6F0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66163" y="452512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6" name="Freeform 68">
              <a:extLst>
                <a:ext uri="{FF2B5EF4-FFF2-40B4-BE49-F238E27FC236}">
                  <a16:creationId xmlns:a16="http://schemas.microsoft.com/office/drawing/2014/main" id="{C532C6F8-F368-4C0C-A0C7-26ED5B5C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3551" y="3182385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7" name="Freeform 69">
              <a:extLst>
                <a:ext uri="{FF2B5EF4-FFF2-40B4-BE49-F238E27FC236}">
                  <a16:creationId xmlns:a16="http://schemas.microsoft.com/office/drawing/2014/main" id="{CE0F0051-9235-439E-906C-6D4734860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72808" y="5591348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8" name="Freeform 70">
              <a:extLst>
                <a:ext uri="{FF2B5EF4-FFF2-40B4-BE49-F238E27FC236}">
                  <a16:creationId xmlns:a16="http://schemas.microsoft.com/office/drawing/2014/main" id="{595300AA-1720-4A83-A1A6-AEAC14DC4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37021" y="6183092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" name="Freeform 71">
              <a:extLst>
                <a:ext uri="{FF2B5EF4-FFF2-40B4-BE49-F238E27FC236}">
                  <a16:creationId xmlns:a16="http://schemas.microsoft.com/office/drawing/2014/main" id="{4C3205CA-C6A4-4BC9-A856-44012512DF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4351" y="5070698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" name="Freeform 72">
              <a:extLst>
                <a:ext uri="{FF2B5EF4-FFF2-40B4-BE49-F238E27FC236}">
                  <a16:creationId xmlns:a16="http://schemas.microsoft.com/office/drawing/2014/main" id="{2ADF09EA-ED2B-435A-98A9-C04F61AEC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1088" y="484383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1" name="Freeform 73">
              <a:extLst>
                <a:ext uri="{FF2B5EF4-FFF2-40B4-BE49-F238E27FC236}">
                  <a16:creationId xmlns:a16="http://schemas.microsoft.com/office/drawing/2014/main" id="{FECDE996-00DD-4523-A839-977B3099D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5961" y="4344204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2" name="Freeform 74">
              <a:extLst>
                <a:ext uri="{FF2B5EF4-FFF2-40B4-BE49-F238E27FC236}">
                  <a16:creationId xmlns:a16="http://schemas.microsoft.com/office/drawing/2014/main" id="{41E13E80-7416-41BF-9F70-0471C3755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53913" y="5924488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3" name="Freeform 75">
              <a:extLst>
                <a:ext uri="{FF2B5EF4-FFF2-40B4-BE49-F238E27FC236}">
                  <a16:creationId xmlns:a16="http://schemas.microsoft.com/office/drawing/2014/main" id="{E0904C63-D5F2-4DEC-BC8B-20A262017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8922" y="2378884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4" name="Freeform 77">
              <a:extLst>
                <a:ext uri="{FF2B5EF4-FFF2-40B4-BE49-F238E27FC236}">
                  <a16:creationId xmlns:a16="http://schemas.microsoft.com/office/drawing/2014/main" id="{E8FF1427-C8C3-4A62-BA09-C39CD288F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54168" y="354316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5" name="Freeform 85">
              <a:extLst>
                <a:ext uri="{FF2B5EF4-FFF2-40B4-BE49-F238E27FC236}">
                  <a16:creationId xmlns:a16="http://schemas.microsoft.com/office/drawing/2014/main" id="{8A423576-FAF7-451E-8E03-BD83EB4C2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40427" y="637098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6" name="Freeform 87">
              <a:extLst>
                <a:ext uri="{FF2B5EF4-FFF2-40B4-BE49-F238E27FC236}">
                  <a16:creationId xmlns:a16="http://schemas.microsoft.com/office/drawing/2014/main" id="{6E983BE2-E9E0-42E2-9321-D69CE9C5DE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27906" y="6662260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7" name="Freeform 88">
              <a:extLst>
                <a:ext uri="{FF2B5EF4-FFF2-40B4-BE49-F238E27FC236}">
                  <a16:creationId xmlns:a16="http://schemas.microsoft.com/office/drawing/2014/main" id="{D3F95FF6-487C-4B8A-8366-D3ED419325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8467" y="564043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8" name="Freeform 6">
              <a:extLst>
                <a:ext uri="{FF2B5EF4-FFF2-40B4-BE49-F238E27FC236}">
                  <a16:creationId xmlns:a16="http://schemas.microsoft.com/office/drawing/2014/main" id="{7BEB0739-EF74-4D95-80D7-4173F5B98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6657" y="3978357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9" name="Freeform 105">
              <a:extLst>
                <a:ext uri="{FF2B5EF4-FFF2-40B4-BE49-F238E27FC236}">
                  <a16:creationId xmlns:a16="http://schemas.microsoft.com/office/drawing/2014/main" id="{783B7BCE-EE41-439B-B505-CCE4A75EA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8643" y="1918333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0" name="Freeform 106">
              <a:extLst>
                <a:ext uri="{FF2B5EF4-FFF2-40B4-BE49-F238E27FC236}">
                  <a16:creationId xmlns:a16="http://schemas.microsoft.com/office/drawing/2014/main" id="{3C74358B-9A47-45F3-8386-A5618A504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280" y="525454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1" name="Freeform 107">
              <a:extLst>
                <a:ext uri="{FF2B5EF4-FFF2-40B4-BE49-F238E27FC236}">
                  <a16:creationId xmlns:a16="http://schemas.microsoft.com/office/drawing/2014/main" id="{99DE0B49-D1D7-4B06-9F02-E82BAD335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4045" y="220540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2" name="Freeform 108">
              <a:extLst>
                <a:ext uri="{FF2B5EF4-FFF2-40B4-BE49-F238E27FC236}">
                  <a16:creationId xmlns:a16="http://schemas.microsoft.com/office/drawing/2014/main" id="{3E40A68B-6E09-47B3-B503-187E6DB05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951" y="1135299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3" name="Freeform 109">
              <a:extLst>
                <a:ext uri="{FF2B5EF4-FFF2-40B4-BE49-F238E27FC236}">
                  <a16:creationId xmlns:a16="http://schemas.microsoft.com/office/drawing/2014/main" id="{D689A519-2610-420E-A0A9-969BFF67B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9148" y="1636624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4" name="Freeform 110">
              <a:extLst>
                <a:ext uri="{FF2B5EF4-FFF2-40B4-BE49-F238E27FC236}">
                  <a16:creationId xmlns:a16="http://schemas.microsoft.com/office/drawing/2014/main" id="{6FBC6584-911F-4264-B473-D2BF13165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6004" y="277619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5" name="Freeform 111">
              <a:extLst>
                <a:ext uri="{FF2B5EF4-FFF2-40B4-BE49-F238E27FC236}">
                  <a16:creationId xmlns:a16="http://schemas.microsoft.com/office/drawing/2014/main" id="{43BA3088-9071-4CB5-AA87-D26ADA6A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7203" y="136511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6" name="Freeform 112">
              <a:extLst>
                <a:ext uri="{FF2B5EF4-FFF2-40B4-BE49-F238E27FC236}">
                  <a16:creationId xmlns:a16="http://schemas.microsoft.com/office/drawing/2014/main" id="{036754A1-5FF1-4DAF-865F-51A8F732D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6706" y="846465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" name="Freeform 122">
              <a:extLst>
                <a:ext uri="{FF2B5EF4-FFF2-40B4-BE49-F238E27FC236}">
                  <a16:creationId xmlns:a16="http://schemas.microsoft.com/office/drawing/2014/main" id="{3113C36F-F2C1-4AEF-907E-B011FC7D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9267" y="1572680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8" name="Freeform 123">
              <a:extLst>
                <a:ext uri="{FF2B5EF4-FFF2-40B4-BE49-F238E27FC236}">
                  <a16:creationId xmlns:a16="http://schemas.microsoft.com/office/drawing/2014/main" id="{05297B79-2217-4E20-ADCE-55A99DFC2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1768" y="208501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9" name="Freeform 130">
              <a:extLst>
                <a:ext uri="{FF2B5EF4-FFF2-40B4-BE49-F238E27FC236}">
                  <a16:creationId xmlns:a16="http://schemas.microsoft.com/office/drawing/2014/main" id="{CDFBCAF2-7156-47B5-B4CD-4C9A6B0C5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989" y="497750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0" name="Freeform 131">
              <a:extLst>
                <a:ext uri="{FF2B5EF4-FFF2-40B4-BE49-F238E27FC236}">
                  <a16:creationId xmlns:a16="http://schemas.microsoft.com/office/drawing/2014/main" id="{6141C6ED-A205-4582-B2B7-28AEFFCE9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4755" y="1047421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1" name="Freeform 132">
              <a:extLst>
                <a:ext uri="{FF2B5EF4-FFF2-40B4-BE49-F238E27FC236}">
                  <a16:creationId xmlns:a16="http://schemas.microsoft.com/office/drawing/2014/main" id="{45D98E0C-835E-42DB-8E99-55F88B5D3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6410" y="1873893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2" name="Freeform 134">
              <a:extLst>
                <a:ext uri="{FF2B5EF4-FFF2-40B4-BE49-F238E27FC236}">
                  <a16:creationId xmlns:a16="http://schemas.microsoft.com/office/drawing/2014/main" id="{C1A190CA-579E-475F-A682-AE831D0B6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06558" y="2005786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3" name="Freeform 135">
              <a:extLst>
                <a:ext uri="{FF2B5EF4-FFF2-40B4-BE49-F238E27FC236}">
                  <a16:creationId xmlns:a16="http://schemas.microsoft.com/office/drawing/2014/main" id="{95752704-828A-4BF6-9D5B-7EE272F3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12094" y="817763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4" name="Freeform 141">
              <a:extLst>
                <a:ext uri="{FF2B5EF4-FFF2-40B4-BE49-F238E27FC236}">
                  <a16:creationId xmlns:a16="http://schemas.microsoft.com/office/drawing/2014/main" id="{1DDC7947-4F4F-4B68-8A9A-5B08914D3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6842" y="1202016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5" name="Freeform 91">
              <a:extLst>
                <a:ext uri="{FF2B5EF4-FFF2-40B4-BE49-F238E27FC236}">
                  <a16:creationId xmlns:a16="http://schemas.microsoft.com/office/drawing/2014/main" id="{F9B6A847-04BE-4DA2-9766-403B52C53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7463" y="2700472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6" name="Freeform 92">
              <a:extLst>
                <a:ext uri="{FF2B5EF4-FFF2-40B4-BE49-F238E27FC236}">
                  <a16:creationId xmlns:a16="http://schemas.microsoft.com/office/drawing/2014/main" id="{E0120860-FA73-465D-98A8-0A80630A7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6503" y="2356895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7" name="Freeform 93">
              <a:extLst>
                <a:ext uri="{FF2B5EF4-FFF2-40B4-BE49-F238E27FC236}">
                  <a16:creationId xmlns:a16="http://schemas.microsoft.com/office/drawing/2014/main" id="{73B154EA-FA98-4BA2-B207-56A75AF5F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6005" y="3285273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" name="Freeform 94">
              <a:extLst>
                <a:ext uri="{FF2B5EF4-FFF2-40B4-BE49-F238E27FC236}">
                  <a16:creationId xmlns:a16="http://schemas.microsoft.com/office/drawing/2014/main" id="{CD9D9A2E-D334-4FF7-AE1B-3C73FF735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1111" y="5303842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" name="Freeform 95">
              <a:extLst>
                <a:ext uri="{FF2B5EF4-FFF2-40B4-BE49-F238E27FC236}">
                  <a16:creationId xmlns:a16="http://schemas.microsoft.com/office/drawing/2014/main" id="{C3CEB375-641F-4ACA-BFE8-15BCE9CFB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9462" y="299225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0" name="Freeform 96">
              <a:extLst>
                <a:ext uri="{FF2B5EF4-FFF2-40B4-BE49-F238E27FC236}">
                  <a16:creationId xmlns:a16="http://schemas.microsoft.com/office/drawing/2014/main" id="{64C2C2DC-ADC8-45C1-9176-0BE21158B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4848" y="3511815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1" name="Freeform 97">
              <a:extLst>
                <a:ext uri="{FF2B5EF4-FFF2-40B4-BE49-F238E27FC236}">
                  <a16:creationId xmlns:a16="http://schemas.microsoft.com/office/drawing/2014/main" id="{6DC6FE9E-EE79-4AAD-B79F-D1320F972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4160" y="4720666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2" name="Freeform 98">
              <a:extLst>
                <a:ext uri="{FF2B5EF4-FFF2-40B4-BE49-F238E27FC236}">
                  <a16:creationId xmlns:a16="http://schemas.microsoft.com/office/drawing/2014/main" id="{4A065DC5-0B08-4188-9CAC-C782BE334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6645" y="4202207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3" name="Freeform 99">
              <a:extLst>
                <a:ext uri="{FF2B5EF4-FFF2-40B4-BE49-F238E27FC236}">
                  <a16:creationId xmlns:a16="http://schemas.microsoft.com/office/drawing/2014/main" id="{77933EC7-7607-4F9B-8946-946926844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9540" y="4410065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4" name="Freeform 100">
              <a:extLst>
                <a:ext uri="{FF2B5EF4-FFF2-40B4-BE49-F238E27FC236}">
                  <a16:creationId xmlns:a16="http://schemas.microsoft.com/office/drawing/2014/main" id="{98A0955A-87AB-4E27-A4EB-390D5A997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049" y="383064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5" name="Freeform 101">
              <a:extLst>
                <a:ext uri="{FF2B5EF4-FFF2-40B4-BE49-F238E27FC236}">
                  <a16:creationId xmlns:a16="http://schemas.microsoft.com/office/drawing/2014/main" id="{D0D3E081-021C-476C-A0B4-025460A08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3766" y="5038854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6" name="Freeform 102">
              <a:extLst>
                <a:ext uri="{FF2B5EF4-FFF2-40B4-BE49-F238E27FC236}">
                  <a16:creationId xmlns:a16="http://schemas.microsoft.com/office/drawing/2014/main" id="{73D4B676-80A8-44CB-A417-17AF4DE19D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945" y="5599239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7" name="Freeform 103">
              <a:extLst>
                <a:ext uri="{FF2B5EF4-FFF2-40B4-BE49-F238E27FC236}">
                  <a16:creationId xmlns:a16="http://schemas.microsoft.com/office/drawing/2014/main" id="{B0210B7F-84AA-41BE-87D2-9F5260010C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2853" y="5869661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8" name="Freeform 104">
              <a:extLst>
                <a:ext uri="{FF2B5EF4-FFF2-40B4-BE49-F238E27FC236}">
                  <a16:creationId xmlns:a16="http://schemas.microsoft.com/office/drawing/2014/main" id="{17B17F87-1255-4200-A4C5-1F8661A38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98313" y="240057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9" name="Freeform 113">
              <a:extLst>
                <a:ext uri="{FF2B5EF4-FFF2-40B4-BE49-F238E27FC236}">
                  <a16:creationId xmlns:a16="http://schemas.microsoft.com/office/drawing/2014/main" id="{D55CF0FB-1894-4689-808C-524F20F21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9654" y="4788492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0" name="Freeform 114">
              <a:extLst>
                <a:ext uri="{FF2B5EF4-FFF2-40B4-BE49-F238E27FC236}">
                  <a16:creationId xmlns:a16="http://schemas.microsoft.com/office/drawing/2014/main" id="{6D672041-E9F6-41CA-8F94-8F92F4F52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3058" y="3554807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1" name="Freeform 115">
              <a:extLst>
                <a:ext uri="{FF2B5EF4-FFF2-40B4-BE49-F238E27FC236}">
                  <a16:creationId xmlns:a16="http://schemas.microsoft.com/office/drawing/2014/main" id="{F2980BBB-6C11-4661-B664-64A509E79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7345" y="4217661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2" name="Freeform 117">
              <a:extLst>
                <a:ext uri="{FF2B5EF4-FFF2-40B4-BE49-F238E27FC236}">
                  <a16:creationId xmlns:a16="http://schemas.microsoft.com/office/drawing/2014/main" id="{74418F40-0BE6-45C5-A622-A4EC9ECC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34662" y="591334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" name="Freeform 118">
              <a:extLst>
                <a:ext uri="{FF2B5EF4-FFF2-40B4-BE49-F238E27FC236}">
                  <a16:creationId xmlns:a16="http://schemas.microsoft.com/office/drawing/2014/main" id="{689670C9-875E-4A8F-8485-379483869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78" y="6491027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4" name="Freeform 119">
              <a:extLst>
                <a:ext uri="{FF2B5EF4-FFF2-40B4-BE49-F238E27FC236}">
                  <a16:creationId xmlns:a16="http://schemas.microsoft.com/office/drawing/2014/main" id="{B73F6F9B-7042-48A0-8AAB-CFD4AE104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10752" y="6222652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5" name="Freeform 120">
              <a:extLst>
                <a:ext uri="{FF2B5EF4-FFF2-40B4-BE49-F238E27FC236}">
                  <a16:creationId xmlns:a16="http://schemas.microsoft.com/office/drawing/2014/main" id="{D9922668-2B6F-4226-BEBD-91DBE7EBF8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7987" y="3795373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6" name="Freeform 121">
              <a:extLst>
                <a:ext uri="{FF2B5EF4-FFF2-40B4-BE49-F238E27FC236}">
                  <a16:creationId xmlns:a16="http://schemas.microsoft.com/office/drawing/2014/main" id="{25E4C9F4-6F2B-48AB-A99B-392DE5473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6278" y="3572831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7" name="Freeform 125">
              <a:extLst>
                <a:ext uri="{FF2B5EF4-FFF2-40B4-BE49-F238E27FC236}">
                  <a16:creationId xmlns:a16="http://schemas.microsoft.com/office/drawing/2014/main" id="{65715319-1FF9-45E8-9E9A-C674AF42E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8374" y="2371010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8" name="Freeform 126">
              <a:extLst>
                <a:ext uri="{FF2B5EF4-FFF2-40B4-BE49-F238E27FC236}">
                  <a16:creationId xmlns:a16="http://schemas.microsoft.com/office/drawing/2014/main" id="{12649F26-7CDE-4DB8-83B3-EF3782AD0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6608" y="3222992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9" name="Freeform 127">
              <a:extLst>
                <a:ext uri="{FF2B5EF4-FFF2-40B4-BE49-F238E27FC236}">
                  <a16:creationId xmlns:a16="http://schemas.microsoft.com/office/drawing/2014/main" id="{2FE4021B-DAF2-4374-BA57-A34924342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8" y="4190687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0" name="Freeform 128">
              <a:extLst>
                <a:ext uri="{FF2B5EF4-FFF2-40B4-BE49-F238E27FC236}">
                  <a16:creationId xmlns:a16="http://schemas.microsoft.com/office/drawing/2014/main" id="{DF5BAFBB-6EF3-4AB2-AEB6-101F5E93B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944" y="2715183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" name="Freeform 129">
              <a:extLst>
                <a:ext uri="{FF2B5EF4-FFF2-40B4-BE49-F238E27FC236}">
                  <a16:creationId xmlns:a16="http://schemas.microsoft.com/office/drawing/2014/main" id="{237BBB0E-5E66-4455-9E38-5A7A576FA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0021" y="4655893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2" name="Freeform 133">
              <a:extLst>
                <a:ext uri="{FF2B5EF4-FFF2-40B4-BE49-F238E27FC236}">
                  <a16:creationId xmlns:a16="http://schemas.microsoft.com/office/drawing/2014/main" id="{F3737C72-7122-4969-90DB-9F1A2A2E76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0849" y="4461880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3" name="Freeform 136">
              <a:extLst>
                <a:ext uri="{FF2B5EF4-FFF2-40B4-BE49-F238E27FC236}">
                  <a16:creationId xmlns:a16="http://schemas.microsoft.com/office/drawing/2014/main" id="{E0471B7E-606B-4DF6-97A3-C86A23004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8988" y="5571356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4" name="Freeform 137">
              <a:extLst>
                <a:ext uri="{FF2B5EF4-FFF2-40B4-BE49-F238E27FC236}">
                  <a16:creationId xmlns:a16="http://schemas.microsoft.com/office/drawing/2014/main" id="{90E27B31-5A24-46EB-85BE-DC5C886BC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3483" y="5221486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5" name="Freeform 138">
              <a:extLst>
                <a:ext uri="{FF2B5EF4-FFF2-40B4-BE49-F238E27FC236}">
                  <a16:creationId xmlns:a16="http://schemas.microsoft.com/office/drawing/2014/main" id="{2EDC5D7B-EB07-447D-B76E-A07A6632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3252" y="4971400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6" name="Freeform 139">
              <a:extLst>
                <a:ext uri="{FF2B5EF4-FFF2-40B4-BE49-F238E27FC236}">
                  <a16:creationId xmlns:a16="http://schemas.microsoft.com/office/drawing/2014/main" id="{BC74D79F-6756-4F06-A0F5-DC43209C5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5998" y="6495514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7" name="Freeform 140">
              <a:extLst>
                <a:ext uri="{FF2B5EF4-FFF2-40B4-BE49-F238E27FC236}">
                  <a16:creationId xmlns:a16="http://schemas.microsoft.com/office/drawing/2014/main" id="{2210FDBB-A853-4414-A030-69E1F4295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7675" y="2936171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" name="Freeform 142">
              <a:extLst>
                <a:ext uri="{FF2B5EF4-FFF2-40B4-BE49-F238E27FC236}">
                  <a16:creationId xmlns:a16="http://schemas.microsoft.com/office/drawing/2014/main" id="{9AAC29D9-EC94-4008-824A-E1F0F2187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0411" y="4701063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9" name="Freeform 143">
              <a:extLst>
                <a:ext uri="{FF2B5EF4-FFF2-40B4-BE49-F238E27FC236}">
                  <a16:creationId xmlns:a16="http://schemas.microsoft.com/office/drawing/2014/main" id="{8B39C842-398E-4937-A696-BFFC3860B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4434" y="5793277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0" name="Freeform 144">
              <a:extLst>
                <a:ext uri="{FF2B5EF4-FFF2-40B4-BE49-F238E27FC236}">
                  <a16:creationId xmlns:a16="http://schemas.microsoft.com/office/drawing/2014/main" id="{7088F78F-878E-460B-87EC-BA3BF1B546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58857" y="6023328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1" name="Freeform 145">
              <a:extLst>
                <a:ext uri="{FF2B5EF4-FFF2-40B4-BE49-F238E27FC236}">
                  <a16:creationId xmlns:a16="http://schemas.microsoft.com/office/drawing/2014/main" id="{63E026E2-AE0E-499A-A8FA-39274DFB0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167" y="6234992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2" name="Freeform 8">
              <a:extLst>
                <a:ext uri="{FF2B5EF4-FFF2-40B4-BE49-F238E27FC236}">
                  <a16:creationId xmlns:a16="http://schemas.microsoft.com/office/drawing/2014/main" id="{550BA48D-6442-47A4-95D9-5C452FF88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710" y="673791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3" name="Freeform 8">
              <a:extLst>
                <a:ext uri="{FF2B5EF4-FFF2-40B4-BE49-F238E27FC236}">
                  <a16:creationId xmlns:a16="http://schemas.microsoft.com/office/drawing/2014/main" id="{06EF15E3-76AB-4075-B334-94FD017C5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91761" y="33497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4" name="Freeform 106">
              <a:extLst>
                <a:ext uri="{FF2B5EF4-FFF2-40B4-BE49-F238E27FC236}">
                  <a16:creationId xmlns:a16="http://schemas.microsoft.com/office/drawing/2014/main" id="{9FED76EA-CA3D-4690-9FCE-768160FAB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55063" y="13242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Cím 9">
            <a:extLst>
              <a:ext uri="{FF2B5EF4-FFF2-40B4-BE49-F238E27FC236}">
                <a16:creationId xmlns:a16="http://schemas.microsoft.com/office/drawing/2014/main" id="{A1B67A61-C013-1229-6D57-EEF7F03C80AB}"/>
              </a:ext>
            </a:extLst>
          </p:cNvPr>
          <p:cNvSpPr txBox="1">
            <a:spLocks/>
          </p:cNvSpPr>
          <p:nvPr/>
        </p:nvSpPr>
        <p:spPr>
          <a:xfrm>
            <a:off x="221583" y="229750"/>
            <a:ext cx="103672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3100" b="1" dirty="0">
                <a:latin typeface="Avenir Next LT Pro"/>
                <a:cs typeface="Arial"/>
              </a:rPr>
              <a:t>Link </a:t>
            </a:r>
            <a:r>
              <a:rPr lang="hu-HU" sz="3100" b="1" dirty="0" err="1">
                <a:latin typeface="Avenir Next LT Pro"/>
                <a:cs typeface="Arial"/>
              </a:rPr>
              <a:t>gyüjteményünk</a:t>
            </a:r>
            <a:r>
              <a:rPr lang="hu-HU" sz="3100" b="1" dirty="0">
                <a:latin typeface="Avenir Next LT Pro"/>
                <a:cs typeface="Arial"/>
              </a:rPr>
              <a:t>:</a:t>
            </a:r>
          </a:p>
        </p:txBody>
      </p:sp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603C4469-3F5C-8591-0DEF-2E42D475246C}"/>
              </a:ext>
            </a:extLst>
          </p:cNvPr>
          <p:cNvSpPr/>
          <p:nvPr/>
        </p:nvSpPr>
        <p:spPr>
          <a:xfrm>
            <a:off x="1797169" y="1883434"/>
            <a:ext cx="8971471" cy="4097546"/>
          </a:xfrm>
          <a:prstGeom prst="roundRect">
            <a:avLst/>
          </a:prstGeom>
          <a:solidFill>
            <a:srgbClr val="E7E7E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Kép 7" descr="A képen szöveg, képernyőkép, Betűtípus, Acélkék látható&#10;&#10;Automatikusan generált leírás">
            <a:extLst>
              <a:ext uri="{FF2B5EF4-FFF2-40B4-BE49-F238E27FC236}">
                <a16:creationId xmlns:a16="http://schemas.microsoft.com/office/drawing/2014/main" id="{F82E12AB-A74A-8CBE-05E9-D5BF88CBF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966" y="2370108"/>
            <a:ext cx="8239125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Kép 2" descr="A képen szöveg, képernyőkép, Betűtípus, tervezés látható&#10;&#10;Automatikusan generált leírás">
            <a:extLst>
              <a:ext uri="{FF2B5EF4-FFF2-40B4-BE49-F238E27FC236}">
                <a16:creationId xmlns:a16="http://schemas.microsoft.com/office/drawing/2014/main" id="{62279174-3B6C-A861-D2FA-1D0188F56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857" y="1568182"/>
            <a:ext cx="7257737" cy="4151398"/>
          </a:xfrm>
          <a:prstGeom prst="rect">
            <a:avLst/>
          </a:prstGeom>
        </p:spPr>
      </p:pic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0A2485B7-E80C-054E-AD5A-1C9CD9C1877E}"/>
              </a:ext>
            </a:extLst>
          </p:cNvPr>
          <p:cNvSpPr/>
          <p:nvPr/>
        </p:nvSpPr>
        <p:spPr>
          <a:xfrm>
            <a:off x="1801991" y="1886282"/>
            <a:ext cx="8971471" cy="4097546"/>
          </a:xfrm>
          <a:prstGeom prst="roundRect">
            <a:avLst/>
          </a:prstGeom>
          <a:solidFill>
            <a:srgbClr val="E7E7E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Kép 4" descr="A képen szöveg, képernyőkép, Betűtípus, embléma látható&#10;&#10;Automatikusan generált leírás">
            <a:extLst>
              <a:ext uri="{FF2B5EF4-FFF2-40B4-BE49-F238E27FC236}">
                <a16:creationId xmlns:a16="http://schemas.microsoft.com/office/drawing/2014/main" id="{AC4F8D2A-1A12-306C-0CD0-5F7FEAC2C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955" y="2198135"/>
            <a:ext cx="9343868" cy="3390287"/>
          </a:xfrm>
          <a:prstGeom prst="rect">
            <a:avLst/>
          </a:prstGeom>
        </p:spPr>
      </p:pic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5F3F91FF-1FF9-EA8C-ECFB-F76A5DF3F5CA}"/>
              </a:ext>
            </a:extLst>
          </p:cNvPr>
          <p:cNvSpPr/>
          <p:nvPr/>
        </p:nvSpPr>
        <p:spPr>
          <a:xfrm>
            <a:off x="1807338" y="1878261"/>
            <a:ext cx="8971471" cy="4110914"/>
          </a:xfrm>
          <a:prstGeom prst="roundRect">
            <a:avLst/>
          </a:prstGeom>
          <a:solidFill>
            <a:srgbClr val="E7E7E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9" name="Kép 8" descr="A képen fehér, tervezés látható&#10;&#10;Automatikusan generált leírás">
            <a:extLst>
              <a:ext uri="{FF2B5EF4-FFF2-40B4-BE49-F238E27FC236}">
                <a16:creationId xmlns:a16="http://schemas.microsoft.com/office/drawing/2014/main" id="{965F5193-5FAC-CBE6-0097-BE24ECD33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51" y="202532"/>
            <a:ext cx="6518107" cy="1413041"/>
          </a:xfrm>
          <a:prstGeom prst="rect">
            <a:avLst/>
          </a:prstGeom>
        </p:spPr>
      </p:pic>
      <p:sp>
        <p:nvSpPr>
          <p:cNvPr id="13" name="Cím 9">
            <a:extLst>
              <a:ext uri="{FF2B5EF4-FFF2-40B4-BE49-F238E27FC236}">
                <a16:creationId xmlns:a16="http://schemas.microsoft.com/office/drawing/2014/main" id="{904F1E14-0A1D-4FA1-D43A-934C3F8FCCEC}"/>
              </a:ext>
            </a:extLst>
          </p:cNvPr>
          <p:cNvSpPr txBox="1">
            <a:spLocks/>
          </p:cNvSpPr>
          <p:nvPr/>
        </p:nvSpPr>
        <p:spPr>
          <a:xfrm>
            <a:off x="79878" y="208360"/>
            <a:ext cx="103672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3100" b="1" dirty="0">
                <a:latin typeface="Avenir Next LT Pro"/>
                <a:cs typeface="Arial"/>
              </a:rPr>
              <a:t>"Kisbaba" link gyűjtemény</a:t>
            </a:r>
            <a:endParaRPr lang="hu-HU" dirty="0"/>
          </a:p>
        </p:txBody>
      </p:sp>
      <p:pic>
        <p:nvPicPr>
          <p:cNvPr id="15" name="Kép 14" descr="A képen fehér, tervezés látható&#10;&#10;Automatikusan generált leírás">
            <a:extLst>
              <a:ext uri="{FF2B5EF4-FFF2-40B4-BE49-F238E27FC236}">
                <a16:creationId xmlns:a16="http://schemas.microsoft.com/office/drawing/2014/main" id="{D14A1AB9-0189-8080-2594-405AC31622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181" y="127668"/>
            <a:ext cx="6518107" cy="1413041"/>
          </a:xfrm>
          <a:prstGeom prst="rect">
            <a:avLst/>
          </a:prstGeom>
        </p:spPr>
      </p:pic>
      <p:sp>
        <p:nvSpPr>
          <p:cNvPr id="17" name="Cím 9">
            <a:extLst>
              <a:ext uri="{FF2B5EF4-FFF2-40B4-BE49-F238E27FC236}">
                <a16:creationId xmlns:a16="http://schemas.microsoft.com/office/drawing/2014/main" id="{DCD737D9-46CB-D58C-0C8E-F739B4455007}"/>
              </a:ext>
            </a:extLst>
          </p:cNvPr>
          <p:cNvSpPr txBox="1">
            <a:spLocks/>
          </p:cNvSpPr>
          <p:nvPr/>
        </p:nvSpPr>
        <p:spPr>
          <a:xfrm>
            <a:off x="125331" y="213707"/>
            <a:ext cx="64770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3100" b="1" dirty="0">
                <a:solidFill>
                  <a:srgbClr val="242A41"/>
                </a:solidFill>
                <a:latin typeface="Avenir Next LT Pro"/>
              </a:rPr>
              <a:t>infojegyzet.hu</a:t>
            </a:r>
          </a:p>
        </p:txBody>
      </p:sp>
      <p:pic>
        <p:nvPicPr>
          <p:cNvPr id="18" name="Kép 17" descr="A képen szöveg, számítógép, képernyőkép, computer látható&#10;&#10;Automatikusan generált leírás">
            <a:extLst>
              <a:ext uri="{FF2B5EF4-FFF2-40B4-BE49-F238E27FC236}">
                <a16:creationId xmlns:a16="http://schemas.microsoft.com/office/drawing/2014/main" id="{1A9FA8E0-B67C-ECD5-26CA-E9949DBD29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1" y="2456848"/>
            <a:ext cx="8154735" cy="2626091"/>
          </a:xfrm>
          <a:prstGeom prst="rect">
            <a:avLst/>
          </a:prstGeom>
        </p:spPr>
      </p:pic>
      <p:sp>
        <p:nvSpPr>
          <p:cNvPr id="20" name="Téglalap: lekerekített 19">
            <a:extLst>
              <a:ext uri="{FF2B5EF4-FFF2-40B4-BE49-F238E27FC236}">
                <a16:creationId xmlns:a16="http://schemas.microsoft.com/office/drawing/2014/main" id="{9E44606A-BBA9-4F3B-327B-786021F72418}"/>
              </a:ext>
            </a:extLst>
          </p:cNvPr>
          <p:cNvSpPr/>
          <p:nvPr/>
        </p:nvSpPr>
        <p:spPr>
          <a:xfrm>
            <a:off x="1799316" y="1883608"/>
            <a:ext cx="8971471" cy="41109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hu-HU" dirty="0"/>
          </a:p>
        </p:txBody>
      </p:sp>
      <p:pic>
        <p:nvPicPr>
          <p:cNvPr id="23" name="Kép 22" descr="A képen sportfelszerelés, labda, sisak látható&#10;&#10;Automatikusan generált leírás">
            <a:extLst>
              <a:ext uri="{FF2B5EF4-FFF2-40B4-BE49-F238E27FC236}">
                <a16:creationId xmlns:a16="http://schemas.microsoft.com/office/drawing/2014/main" id="{06E98BDE-1AD8-CFBF-ABA0-883C39541C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6532" y="2138196"/>
            <a:ext cx="1990725" cy="1685925"/>
          </a:xfrm>
          <a:prstGeom prst="rect">
            <a:avLst/>
          </a:prstGeom>
        </p:spPr>
      </p:pic>
      <p:pic>
        <p:nvPicPr>
          <p:cNvPr id="25" name="Kép 24" descr="A képen szöveg, képernyőkép látható&#10;&#10;Automatikusan generált leírás">
            <a:extLst>
              <a:ext uri="{FF2B5EF4-FFF2-40B4-BE49-F238E27FC236}">
                <a16:creationId xmlns:a16="http://schemas.microsoft.com/office/drawing/2014/main" id="{506C0DFB-3B51-90FA-9B20-6FEF98A44D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8058" y="2141037"/>
            <a:ext cx="1971675" cy="1680243"/>
          </a:xfrm>
          <a:prstGeom prst="rect">
            <a:avLst/>
          </a:prstGeom>
        </p:spPr>
      </p:pic>
      <p:pic>
        <p:nvPicPr>
          <p:cNvPr id="26" name="Kép 25" descr="A képen irattartó mappa, írószer látható&#10;&#10;Automatikusan generált leírás">
            <a:extLst>
              <a:ext uri="{FF2B5EF4-FFF2-40B4-BE49-F238E27FC236}">
                <a16:creationId xmlns:a16="http://schemas.microsoft.com/office/drawing/2014/main" id="{A53E675B-590D-8408-298D-7BD2503246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8188" y="2163930"/>
            <a:ext cx="1962150" cy="1647825"/>
          </a:xfrm>
          <a:prstGeom prst="rect">
            <a:avLst/>
          </a:prstGeom>
        </p:spPr>
      </p:pic>
      <p:pic>
        <p:nvPicPr>
          <p:cNvPr id="27" name="Kép 26" descr="A képen vázlat, rajz, clipart, rajzfilm látható&#10;&#10;Automatikusan generált leírás">
            <a:extLst>
              <a:ext uri="{FF2B5EF4-FFF2-40B4-BE49-F238E27FC236}">
                <a16:creationId xmlns:a16="http://schemas.microsoft.com/office/drawing/2014/main" id="{7FE157C8-5C3A-8F30-4348-A034D49A35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9270" y="2136274"/>
            <a:ext cx="2004093" cy="1689768"/>
          </a:xfrm>
          <a:prstGeom prst="rect">
            <a:avLst/>
          </a:prstGeom>
        </p:spPr>
      </p:pic>
      <p:pic>
        <p:nvPicPr>
          <p:cNvPr id="28" name="Kép 27" descr="A képen rajzfilm, számítógép, computer, bútorok látható&#10;&#10;Automatikusan generált leírás">
            <a:extLst>
              <a:ext uri="{FF2B5EF4-FFF2-40B4-BE49-F238E27FC236}">
                <a16:creationId xmlns:a16="http://schemas.microsoft.com/office/drawing/2014/main" id="{DD6B03DD-8254-3567-C2FA-CB6D363C55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08058" y="3892300"/>
            <a:ext cx="1971675" cy="1666875"/>
          </a:xfrm>
          <a:prstGeom prst="rect">
            <a:avLst/>
          </a:prstGeom>
        </p:spPr>
      </p:pic>
      <p:pic>
        <p:nvPicPr>
          <p:cNvPr id="29" name="Kép 28" descr="A képen sárga, Téglalap, képernyőkép, tervezés látható&#10;&#10;Automatikusan generált leírás">
            <a:extLst>
              <a:ext uri="{FF2B5EF4-FFF2-40B4-BE49-F238E27FC236}">
                <a16:creationId xmlns:a16="http://schemas.microsoft.com/office/drawing/2014/main" id="{CE20D14F-93DB-2CFB-994E-21C478A8D0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61112" y="3896142"/>
            <a:ext cx="1956302" cy="1685925"/>
          </a:xfrm>
          <a:prstGeom prst="rect">
            <a:avLst/>
          </a:prstGeom>
        </p:spPr>
      </p:pic>
      <p:pic>
        <p:nvPicPr>
          <p:cNvPr id="31" name="Kép 30" descr="A képen fehér, tervezés látható&#10;&#10;Automatikusan generált leírás">
            <a:extLst>
              <a:ext uri="{FF2B5EF4-FFF2-40B4-BE49-F238E27FC236}">
                <a16:creationId xmlns:a16="http://schemas.microsoft.com/office/drawing/2014/main" id="{23A8A555-B3A1-4230-7773-34900207C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181" y="-6015"/>
            <a:ext cx="6625055" cy="1640303"/>
          </a:xfrm>
          <a:prstGeom prst="rect">
            <a:avLst/>
          </a:prstGeom>
        </p:spPr>
      </p:pic>
      <p:sp>
        <p:nvSpPr>
          <p:cNvPr id="33" name="Cím 9">
            <a:extLst>
              <a:ext uri="{FF2B5EF4-FFF2-40B4-BE49-F238E27FC236}">
                <a16:creationId xmlns:a16="http://schemas.microsoft.com/office/drawing/2014/main" id="{628F1027-A1BC-5185-FD99-F5178FB68364}"/>
              </a:ext>
            </a:extLst>
          </p:cNvPr>
          <p:cNvSpPr txBox="1">
            <a:spLocks/>
          </p:cNvSpPr>
          <p:nvPr/>
        </p:nvSpPr>
        <p:spPr>
          <a:xfrm>
            <a:off x="-8353" y="53286"/>
            <a:ext cx="10447468" cy="1512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3100" b="1" dirty="0">
                <a:latin typeface="Avenir Next LT Pro"/>
                <a:ea typeface="+mj-lt"/>
                <a:cs typeface="Arial"/>
              </a:rPr>
              <a:t>informatikaismeretek.nhely.hu</a:t>
            </a:r>
            <a:endParaRPr lang="hu-HU" dirty="0"/>
          </a:p>
        </p:txBody>
      </p:sp>
      <p:sp>
        <p:nvSpPr>
          <p:cNvPr id="37" name="Téglalap: lekerekített 36">
            <a:extLst>
              <a:ext uri="{FF2B5EF4-FFF2-40B4-BE49-F238E27FC236}">
                <a16:creationId xmlns:a16="http://schemas.microsoft.com/office/drawing/2014/main" id="{CB285E1F-9C64-58C5-1ACB-18E6B8A9DE52}"/>
              </a:ext>
            </a:extLst>
          </p:cNvPr>
          <p:cNvSpPr/>
          <p:nvPr/>
        </p:nvSpPr>
        <p:spPr>
          <a:xfrm>
            <a:off x="1799317" y="1883608"/>
            <a:ext cx="8971471" cy="4110914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8" name="Kép 37" descr="A képen szöveg, képernyőkép, Betűtípus, tervezés látható&#10;&#10;Automatikusan generált leírás">
            <a:extLst>
              <a:ext uri="{FF2B5EF4-FFF2-40B4-BE49-F238E27FC236}">
                <a16:creationId xmlns:a16="http://schemas.microsoft.com/office/drawing/2014/main" id="{ECFF002E-0E6E-5307-AB6E-EBA0A7A6D0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48472" y="2160588"/>
            <a:ext cx="3028950" cy="3552825"/>
          </a:xfrm>
          <a:prstGeom prst="rect">
            <a:avLst/>
          </a:prstGeom>
        </p:spPr>
      </p:pic>
      <p:pic>
        <p:nvPicPr>
          <p:cNvPr id="39" name="Kép 38" descr="A képen szöveg, képernyőkép, Betűtípus, szám látható&#10;&#10;Automatikusan generált leírás">
            <a:extLst>
              <a:ext uri="{FF2B5EF4-FFF2-40B4-BE49-F238E27FC236}">
                <a16:creationId xmlns:a16="http://schemas.microsoft.com/office/drawing/2014/main" id="{4EDEE6B4-CCE2-3CCE-517E-6F951283606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22655" y="2164265"/>
            <a:ext cx="3140768" cy="3585577"/>
          </a:xfrm>
          <a:prstGeom prst="rect">
            <a:avLst/>
          </a:prstGeom>
        </p:spPr>
      </p:pic>
      <p:pic>
        <p:nvPicPr>
          <p:cNvPr id="40" name="Kép 39" descr="A képen szöveg, képernyőkép, Betűtípus, tervezés látható&#10;&#10;Automatikusan generált leírás">
            <a:extLst>
              <a:ext uri="{FF2B5EF4-FFF2-40B4-BE49-F238E27FC236}">
                <a16:creationId xmlns:a16="http://schemas.microsoft.com/office/drawing/2014/main" id="{ABCA30C1-13A9-BAA4-25BE-801578AFFB6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53576" y="2158499"/>
            <a:ext cx="3009900" cy="2647950"/>
          </a:xfrm>
          <a:prstGeom prst="rect">
            <a:avLst/>
          </a:prstGeom>
        </p:spPr>
      </p:pic>
      <p:pic>
        <p:nvPicPr>
          <p:cNvPr id="41" name="Kép 40" descr="A képen szöveg, képernyőkép, Betűtípus, tervezés látható&#10;&#10;Automatikusan generált leírás">
            <a:extLst>
              <a:ext uri="{FF2B5EF4-FFF2-40B4-BE49-F238E27FC236}">
                <a16:creationId xmlns:a16="http://schemas.microsoft.com/office/drawing/2014/main" id="{C7AA7E15-E63D-E3BB-72BF-C79DB80AE9C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48813" y="2166186"/>
            <a:ext cx="3019425" cy="2686050"/>
          </a:xfrm>
          <a:prstGeom prst="rect">
            <a:avLst/>
          </a:prstGeom>
        </p:spPr>
      </p:pic>
      <p:pic>
        <p:nvPicPr>
          <p:cNvPr id="42" name="Kép 41" descr="A képen szöveg, képernyőkép, Betűtípus, tervezés látható&#10;&#10;Automatikusan generált leírás">
            <a:extLst>
              <a:ext uri="{FF2B5EF4-FFF2-40B4-BE49-F238E27FC236}">
                <a16:creationId xmlns:a16="http://schemas.microsoft.com/office/drawing/2014/main" id="{BFA0CFA9-EE41-8FD3-D93C-B81E0C64CD3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17892" y="2159668"/>
            <a:ext cx="3156951" cy="3611769"/>
          </a:xfrm>
          <a:prstGeom prst="rect">
            <a:avLst/>
          </a:prstGeom>
        </p:spPr>
      </p:pic>
      <p:pic>
        <p:nvPicPr>
          <p:cNvPr id="43" name="Kép 42" descr="A képen szöveg, képernyőkép, Betűtípus, tervezés látható&#10;&#10;Automatikusan generált leírás">
            <a:extLst>
              <a:ext uri="{FF2B5EF4-FFF2-40B4-BE49-F238E27FC236}">
                <a16:creationId xmlns:a16="http://schemas.microsoft.com/office/drawing/2014/main" id="{0311BC54-F0FC-529B-7B57-14467845111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49733" y="2143125"/>
            <a:ext cx="3017587" cy="2713269"/>
          </a:xfrm>
          <a:prstGeom prst="rect">
            <a:avLst/>
          </a:prstGeom>
        </p:spPr>
      </p:pic>
      <p:pic>
        <p:nvPicPr>
          <p:cNvPr id="44" name="Kép 43" descr="A képen szöveg, képernyőkép, Betűtípus, embléma látható&#10;&#10;Automatikusan generált leírás">
            <a:extLst>
              <a:ext uri="{FF2B5EF4-FFF2-40B4-BE49-F238E27FC236}">
                <a16:creationId xmlns:a16="http://schemas.microsoft.com/office/drawing/2014/main" id="{7AC78AE3-A57F-D7FC-A06F-72F72C5EBA8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-3780000">
            <a:off x="7855631" y="3556080"/>
            <a:ext cx="3548982" cy="790408"/>
          </a:xfrm>
          <a:prstGeom prst="rect">
            <a:avLst/>
          </a:prstGeom>
        </p:spPr>
      </p:pic>
      <p:pic>
        <p:nvPicPr>
          <p:cNvPr id="46" name="Kép 45">
            <a:extLst>
              <a:ext uri="{FF2B5EF4-FFF2-40B4-BE49-F238E27FC236}">
                <a16:creationId xmlns:a16="http://schemas.microsoft.com/office/drawing/2014/main" id="{5D35362A-F75F-F462-AA8C-D0D2B885AA2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66318" y="5146341"/>
            <a:ext cx="1345364" cy="44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3305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0"/>
                            </p:stCondLst>
                            <p:childTnLst>
                              <p:par>
                                <p:cTn id="16" presetID="3" presetClass="exit" presetSubtype="1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7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200"/>
                            </p:stCondLst>
                            <p:childTnLst>
                              <p:par>
                                <p:cTn id="24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8700"/>
                            </p:stCondLst>
                            <p:childTnLst>
                              <p:par>
                                <p:cTn id="28" presetID="3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200"/>
                            </p:stCondLst>
                            <p:childTnLst>
                              <p:par>
                                <p:cTn id="32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1700"/>
                            </p:stCondLst>
                            <p:childTnLst>
                              <p:par>
                                <p:cTn id="36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4200"/>
                            </p:stCondLst>
                            <p:childTnLst>
                              <p:par>
                                <p:cTn id="40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7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6200"/>
                            </p:stCondLst>
                            <p:childTnLst>
                              <p:par>
                                <p:cTn id="48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7700"/>
                            </p:stCondLst>
                            <p:childTnLst>
                              <p:par>
                                <p:cTn id="5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8200"/>
                            </p:stCondLst>
                            <p:childTnLst>
                              <p:par>
                                <p:cTn id="5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8700"/>
                            </p:stCondLst>
                            <p:childTnLst>
                              <p:par>
                                <p:cTn id="6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9200"/>
                            </p:stCondLst>
                            <p:childTnLst>
                              <p:par>
                                <p:cTn id="6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9700"/>
                            </p:stCondLst>
                            <p:childTnLst>
                              <p:par>
                                <p:cTn id="6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200"/>
                            </p:stCondLst>
                            <p:childTnLst>
                              <p:par>
                                <p:cTn id="7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700"/>
                            </p:stCondLst>
                            <p:childTnLst>
                              <p:par>
                                <p:cTn id="76" presetID="3" presetClass="entr" presetSubtype="1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4000"/>
                            </p:stCondLst>
                            <p:childTnLst>
                              <p:par>
                                <p:cTn id="80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400"/>
                            </p:stCondLst>
                            <p:childTnLst>
                              <p:par>
                                <p:cTn id="8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9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5900"/>
                            </p:stCondLst>
                            <p:childTnLst>
                              <p:par>
                                <p:cTn id="91" presetID="2" presetClass="entr" presetSubtype="4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6300"/>
                            </p:stCondLst>
                            <p:childTnLst>
                              <p:par>
                                <p:cTn id="9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6600"/>
                            </p:stCondLst>
                            <p:childTnLst>
                              <p:par>
                                <p:cTn id="101" presetID="2" presetClass="entr" presetSubtype="4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7200"/>
                            </p:stCondLst>
                            <p:childTnLst>
                              <p:par>
                                <p:cTn id="106" presetID="3" presetClass="entr" presetSubtype="1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7800"/>
                            </p:stCondLst>
                            <p:childTnLst>
                              <p:par>
                                <p:cTn id="110" presetID="3" presetClass="entr" presetSubtype="1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8400"/>
                            </p:stCondLst>
                            <p:childTnLst>
                              <p:par>
                                <p:cTn id="114" presetID="2" presetClass="entr" presetSubtype="4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9000"/>
                            </p:stCondLst>
                            <p:childTnLst>
                              <p:par>
                                <p:cTn id="119" presetID="2" presetClass="entr" presetSubtype="4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 animBg="1"/>
      <p:bldP spid="4" grpId="0" animBg="1"/>
      <p:bldP spid="13" grpId="0"/>
      <p:bldP spid="17" grpId="0"/>
      <p:bldP spid="20" grpId="0" animBg="1"/>
      <p:bldP spid="33" grpId="0"/>
      <p:bldP spid="3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2" name="Rectangle 701">
            <a:extLst>
              <a:ext uri="{FF2B5EF4-FFF2-40B4-BE49-F238E27FC236}">
                <a16:creationId xmlns:a16="http://schemas.microsoft.com/office/drawing/2014/main" id="{9FF4A234-29BA-4B70-BFC0-64FBB64F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4" name="Rectangle 703">
            <a:extLst>
              <a:ext uri="{FF2B5EF4-FFF2-40B4-BE49-F238E27FC236}">
                <a16:creationId xmlns:a16="http://schemas.microsoft.com/office/drawing/2014/main" id="{7FF62AAC-1C5B-406E-8F1E-5B0FD8E9D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5CCCD93E-51C6-47E1-8405-8D870E6B5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84460" y="-5553"/>
            <a:ext cx="781459" cy="6853105"/>
            <a:chOff x="11084460" y="-5553"/>
            <a:chExt cx="781459" cy="6853105"/>
          </a:xfrm>
        </p:grpSpPr>
        <p:sp>
          <p:nvSpPr>
            <p:cNvPr id="709" name="Freeform 59">
              <a:extLst>
                <a:ext uri="{FF2B5EF4-FFF2-40B4-BE49-F238E27FC236}">
                  <a16:creationId xmlns:a16="http://schemas.microsoft.com/office/drawing/2014/main" id="{781905C4-1133-4589-891D-4E6052BC9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5558" y="6708631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0" name="Freeform 78">
              <a:extLst>
                <a:ext uri="{FF2B5EF4-FFF2-40B4-BE49-F238E27FC236}">
                  <a16:creationId xmlns:a16="http://schemas.microsoft.com/office/drawing/2014/main" id="{B549DF45-2D76-437C-ACBF-763DF06F3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1122" y="65743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1" name="Freeform 79">
              <a:extLst>
                <a:ext uri="{FF2B5EF4-FFF2-40B4-BE49-F238E27FC236}">
                  <a16:creationId xmlns:a16="http://schemas.microsoft.com/office/drawing/2014/main" id="{B49F2B88-F0AA-40D6-997C-4CD28AD29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3494" y="88847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2" name="Freeform 80">
              <a:extLst>
                <a:ext uri="{FF2B5EF4-FFF2-40B4-BE49-F238E27FC236}">
                  <a16:creationId xmlns:a16="http://schemas.microsoft.com/office/drawing/2014/main" id="{36A4A66A-D1F4-4383-8D28-A68695937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8153" y="112627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3" name="Freeform 81">
              <a:extLst>
                <a:ext uri="{FF2B5EF4-FFF2-40B4-BE49-F238E27FC236}">
                  <a16:creationId xmlns:a16="http://schemas.microsoft.com/office/drawing/2014/main" id="{1A73A306-1140-4842-AB32-DEFA0C75D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1203" y="213932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4" name="Freeform 82">
              <a:extLst>
                <a:ext uri="{FF2B5EF4-FFF2-40B4-BE49-F238E27FC236}">
                  <a16:creationId xmlns:a16="http://schemas.microsoft.com/office/drawing/2014/main" id="{9E9F1E99-2F3F-4867-BBFE-FCA8F92CA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9039" y="1916872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5" name="Freeform 83">
              <a:extLst>
                <a:ext uri="{FF2B5EF4-FFF2-40B4-BE49-F238E27FC236}">
                  <a16:creationId xmlns:a16="http://schemas.microsoft.com/office/drawing/2014/main" id="{015B614E-DBF6-4DE6-9339-24B527AE0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1596" y="1602084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6" name="Freeform 84">
              <a:extLst>
                <a:ext uri="{FF2B5EF4-FFF2-40B4-BE49-F238E27FC236}">
                  <a16:creationId xmlns:a16="http://schemas.microsoft.com/office/drawing/2014/main" id="{2D99F085-1658-457C-A1E7-8BB59784E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2612" y="452845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7" name="Freeform 86">
              <a:extLst>
                <a:ext uri="{FF2B5EF4-FFF2-40B4-BE49-F238E27FC236}">
                  <a16:creationId xmlns:a16="http://schemas.microsoft.com/office/drawing/2014/main" id="{72314D71-6CB0-478C-A2EE-9DD68D4B0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2581" y="106836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8" name="Freeform 89">
              <a:extLst>
                <a:ext uri="{FF2B5EF4-FFF2-40B4-BE49-F238E27FC236}">
                  <a16:creationId xmlns:a16="http://schemas.microsoft.com/office/drawing/2014/main" id="{CFF40123-9723-4AED-B3F6-54C54E54A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7384" y="1389733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9" name="Freeform 90">
              <a:extLst>
                <a:ext uri="{FF2B5EF4-FFF2-40B4-BE49-F238E27FC236}">
                  <a16:creationId xmlns:a16="http://schemas.microsoft.com/office/drawing/2014/main" id="{18149ACA-B455-497E-A336-7CA5EA3FF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5236" y="201264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0" name="Freeform 62">
              <a:extLst>
                <a:ext uri="{FF2B5EF4-FFF2-40B4-BE49-F238E27FC236}">
                  <a16:creationId xmlns:a16="http://schemas.microsoft.com/office/drawing/2014/main" id="{BEA79FD9-FE3C-474C-9635-FA1AC8B10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8261" y="2886960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1" name="Freeform 63">
              <a:extLst>
                <a:ext uri="{FF2B5EF4-FFF2-40B4-BE49-F238E27FC236}">
                  <a16:creationId xmlns:a16="http://schemas.microsoft.com/office/drawing/2014/main" id="{5A1C9036-2209-48AB-9A45-1CF7A88BC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9619" y="4025573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2" name="Freeform 64">
              <a:extLst>
                <a:ext uri="{FF2B5EF4-FFF2-40B4-BE49-F238E27FC236}">
                  <a16:creationId xmlns:a16="http://schemas.microsoft.com/office/drawing/2014/main" id="{949D7B76-E779-437D-BF53-4B314E304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7570" y="2618652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3" name="Freeform 65">
              <a:extLst>
                <a:ext uri="{FF2B5EF4-FFF2-40B4-BE49-F238E27FC236}">
                  <a16:creationId xmlns:a16="http://schemas.microsoft.com/office/drawing/2014/main" id="{6C7666CC-2CD8-49CF-97E8-03A4748E50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8201" y="3762667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4" name="Freeform 66">
              <a:extLst>
                <a:ext uri="{FF2B5EF4-FFF2-40B4-BE49-F238E27FC236}">
                  <a16:creationId xmlns:a16="http://schemas.microsoft.com/office/drawing/2014/main" id="{6694159E-961A-40AD-9710-DE5D858BE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5983" y="5309103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5" name="Freeform 67">
              <a:extLst>
                <a:ext uri="{FF2B5EF4-FFF2-40B4-BE49-F238E27FC236}">
                  <a16:creationId xmlns:a16="http://schemas.microsoft.com/office/drawing/2014/main" id="{3415C869-BF38-4F37-A07D-99863F6F0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66163" y="452512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6" name="Freeform 68">
              <a:extLst>
                <a:ext uri="{FF2B5EF4-FFF2-40B4-BE49-F238E27FC236}">
                  <a16:creationId xmlns:a16="http://schemas.microsoft.com/office/drawing/2014/main" id="{C532C6F8-F368-4C0C-A0C7-26ED5B5C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3551" y="3182385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7" name="Freeform 69">
              <a:extLst>
                <a:ext uri="{FF2B5EF4-FFF2-40B4-BE49-F238E27FC236}">
                  <a16:creationId xmlns:a16="http://schemas.microsoft.com/office/drawing/2014/main" id="{CE0F0051-9235-439E-906C-6D4734860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72808" y="5591348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8" name="Freeform 70">
              <a:extLst>
                <a:ext uri="{FF2B5EF4-FFF2-40B4-BE49-F238E27FC236}">
                  <a16:creationId xmlns:a16="http://schemas.microsoft.com/office/drawing/2014/main" id="{595300AA-1720-4A83-A1A6-AEAC14DC4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37021" y="6183092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" name="Freeform 71">
              <a:extLst>
                <a:ext uri="{FF2B5EF4-FFF2-40B4-BE49-F238E27FC236}">
                  <a16:creationId xmlns:a16="http://schemas.microsoft.com/office/drawing/2014/main" id="{4C3205CA-C6A4-4BC9-A856-44012512DF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4351" y="5070698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" name="Freeform 72">
              <a:extLst>
                <a:ext uri="{FF2B5EF4-FFF2-40B4-BE49-F238E27FC236}">
                  <a16:creationId xmlns:a16="http://schemas.microsoft.com/office/drawing/2014/main" id="{2ADF09EA-ED2B-435A-98A9-C04F61AEC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1088" y="484383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1" name="Freeform 73">
              <a:extLst>
                <a:ext uri="{FF2B5EF4-FFF2-40B4-BE49-F238E27FC236}">
                  <a16:creationId xmlns:a16="http://schemas.microsoft.com/office/drawing/2014/main" id="{FECDE996-00DD-4523-A839-977B3099D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5961" y="4344204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2" name="Freeform 74">
              <a:extLst>
                <a:ext uri="{FF2B5EF4-FFF2-40B4-BE49-F238E27FC236}">
                  <a16:creationId xmlns:a16="http://schemas.microsoft.com/office/drawing/2014/main" id="{41E13E80-7416-41BF-9F70-0471C3755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53913" y="5924488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3" name="Freeform 75">
              <a:extLst>
                <a:ext uri="{FF2B5EF4-FFF2-40B4-BE49-F238E27FC236}">
                  <a16:creationId xmlns:a16="http://schemas.microsoft.com/office/drawing/2014/main" id="{E0904C63-D5F2-4DEC-BC8B-20A262017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8922" y="2378884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4" name="Freeform 77">
              <a:extLst>
                <a:ext uri="{FF2B5EF4-FFF2-40B4-BE49-F238E27FC236}">
                  <a16:creationId xmlns:a16="http://schemas.microsoft.com/office/drawing/2014/main" id="{E8FF1427-C8C3-4A62-BA09-C39CD288F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54168" y="354316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5" name="Freeform 85">
              <a:extLst>
                <a:ext uri="{FF2B5EF4-FFF2-40B4-BE49-F238E27FC236}">
                  <a16:creationId xmlns:a16="http://schemas.microsoft.com/office/drawing/2014/main" id="{8A423576-FAF7-451E-8E03-BD83EB4C2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40427" y="637098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6" name="Freeform 87">
              <a:extLst>
                <a:ext uri="{FF2B5EF4-FFF2-40B4-BE49-F238E27FC236}">
                  <a16:creationId xmlns:a16="http://schemas.microsoft.com/office/drawing/2014/main" id="{6E983BE2-E9E0-42E2-9321-D69CE9C5DE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27906" y="6662260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7" name="Freeform 88">
              <a:extLst>
                <a:ext uri="{FF2B5EF4-FFF2-40B4-BE49-F238E27FC236}">
                  <a16:creationId xmlns:a16="http://schemas.microsoft.com/office/drawing/2014/main" id="{D3F95FF6-487C-4B8A-8366-D3ED419325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8467" y="564043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8" name="Freeform 6">
              <a:extLst>
                <a:ext uri="{FF2B5EF4-FFF2-40B4-BE49-F238E27FC236}">
                  <a16:creationId xmlns:a16="http://schemas.microsoft.com/office/drawing/2014/main" id="{7BEB0739-EF74-4D95-80D7-4173F5B98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6657" y="3978357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9" name="Freeform 105">
              <a:extLst>
                <a:ext uri="{FF2B5EF4-FFF2-40B4-BE49-F238E27FC236}">
                  <a16:creationId xmlns:a16="http://schemas.microsoft.com/office/drawing/2014/main" id="{783B7BCE-EE41-439B-B505-CCE4A75EA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8643" y="1918333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0" name="Freeform 106">
              <a:extLst>
                <a:ext uri="{FF2B5EF4-FFF2-40B4-BE49-F238E27FC236}">
                  <a16:creationId xmlns:a16="http://schemas.microsoft.com/office/drawing/2014/main" id="{3C74358B-9A47-45F3-8386-A5618A504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280" y="525454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1" name="Freeform 107">
              <a:extLst>
                <a:ext uri="{FF2B5EF4-FFF2-40B4-BE49-F238E27FC236}">
                  <a16:creationId xmlns:a16="http://schemas.microsoft.com/office/drawing/2014/main" id="{99DE0B49-D1D7-4B06-9F02-E82BAD335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4045" y="220540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2" name="Freeform 108">
              <a:extLst>
                <a:ext uri="{FF2B5EF4-FFF2-40B4-BE49-F238E27FC236}">
                  <a16:creationId xmlns:a16="http://schemas.microsoft.com/office/drawing/2014/main" id="{3E40A68B-6E09-47B3-B503-187E6DB05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951" y="1135299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3" name="Freeform 109">
              <a:extLst>
                <a:ext uri="{FF2B5EF4-FFF2-40B4-BE49-F238E27FC236}">
                  <a16:creationId xmlns:a16="http://schemas.microsoft.com/office/drawing/2014/main" id="{D689A519-2610-420E-A0A9-969BFF67B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9148" y="1636624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4" name="Freeform 110">
              <a:extLst>
                <a:ext uri="{FF2B5EF4-FFF2-40B4-BE49-F238E27FC236}">
                  <a16:creationId xmlns:a16="http://schemas.microsoft.com/office/drawing/2014/main" id="{6FBC6584-911F-4264-B473-D2BF13165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6004" y="277619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5" name="Freeform 111">
              <a:extLst>
                <a:ext uri="{FF2B5EF4-FFF2-40B4-BE49-F238E27FC236}">
                  <a16:creationId xmlns:a16="http://schemas.microsoft.com/office/drawing/2014/main" id="{43BA3088-9071-4CB5-AA87-D26ADA6A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7203" y="136511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6" name="Freeform 112">
              <a:extLst>
                <a:ext uri="{FF2B5EF4-FFF2-40B4-BE49-F238E27FC236}">
                  <a16:creationId xmlns:a16="http://schemas.microsoft.com/office/drawing/2014/main" id="{036754A1-5FF1-4DAF-865F-51A8F732D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6706" y="846465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" name="Freeform 122">
              <a:extLst>
                <a:ext uri="{FF2B5EF4-FFF2-40B4-BE49-F238E27FC236}">
                  <a16:creationId xmlns:a16="http://schemas.microsoft.com/office/drawing/2014/main" id="{3113C36F-F2C1-4AEF-907E-B011FC7D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9267" y="1572680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8" name="Freeform 123">
              <a:extLst>
                <a:ext uri="{FF2B5EF4-FFF2-40B4-BE49-F238E27FC236}">
                  <a16:creationId xmlns:a16="http://schemas.microsoft.com/office/drawing/2014/main" id="{05297B79-2217-4E20-ADCE-55A99DFC2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1768" y="208501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9" name="Freeform 130">
              <a:extLst>
                <a:ext uri="{FF2B5EF4-FFF2-40B4-BE49-F238E27FC236}">
                  <a16:creationId xmlns:a16="http://schemas.microsoft.com/office/drawing/2014/main" id="{CDFBCAF2-7156-47B5-B4CD-4C9A6B0C5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989" y="497750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0" name="Freeform 131">
              <a:extLst>
                <a:ext uri="{FF2B5EF4-FFF2-40B4-BE49-F238E27FC236}">
                  <a16:creationId xmlns:a16="http://schemas.microsoft.com/office/drawing/2014/main" id="{6141C6ED-A205-4582-B2B7-28AEFFCE9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4755" y="1047421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1" name="Freeform 132">
              <a:extLst>
                <a:ext uri="{FF2B5EF4-FFF2-40B4-BE49-F238E27FC236}">
                  <a16:creationId xmlns:a16="http://schemas.microsoft.com/office/drawing/2014/main" id="{45D98E0C-835E-42DB-8E99-55F88B5D3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6410" y="1873893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2" name="Freeform 134">
              <a:extLst>
                <a:ext uri="{FF2B5EF4-FFF2-40B4-BE49-F238E27FC236}">
                  <a16:creationId xmlns:a16="http://schemas.microsoft.com/office/drawing/2014/main" id="{C1A190CA-579E-475F-A682-AE831D0B6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06558" y="2005786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3" name="Freeform 135">
              <a:extLst>
                <a:ext uri="{FF2B5EF4-FFF2-40B4-BE49-F238E27FC236}">
                  <a16:creationId xmlns:a16="http://schemas.microsoft.com/office/drawing/2014/main" id="{95752704-828A-4BF6-9D5B-7EE272F3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12094" y="817763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4" name="Freeform 141">
              <a:extLst>
                <a:ext uri="{FF2B5EF4-FFF2-40B4-BE49-F238E27FC236}">
                  <a16:creationId xmlns:a16="http://schemas.microsoft.com/office/drawing/2014/main" id="{1DDC7947-4F4F-4B68-8A9A-5B08914D3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6842" y="1202016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5" name="Freeform 91">
              <a:extLst>
                <a:ext uri="{FF2B5EF4-FFF2-40B4-BE49-F238E27FC236}">
                  <a16:creationId xmlns:a16="http://schemas.microsoft.com/office/drawing/2014/main" id="{F9B6A847-04BE-4DA2-9766-403B52C53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7463" y="2700472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6" name="Freeform 92">
              <a:extLst>
                <a:ext uri="{FF2B5EF4-FFF2-40B4-BE49-F238E27FC236}">
                  <a16:creationId xmlns:a16="http://schemas.microsoft.com/office/drawing/2014/main" id="{E0120860-FA73-465D-98A8-0A80630A7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6503" y="2356895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7" name="Freeform 93">
              <a:extLst>
                <a:ext uri="{FF2B5EF4-FFF2-40B4-BE49-F238E27FC236}">
                  <a16:creationId xmlns:a16="http://schemas.microsoft.com/office/drawing/2014/main" id="{73B154EA-FA98-4BA2-B207-56A75AF5F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6005" y="3285273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" name="Freeform 94">
              <a:extLst>
                <a:ext uri="{FF2B5EF4-FFF2-40B4-BE49-F238E27FC236}">
                  <a16:creationId xmlns:a16="http://schemas.microsoft.com/office/drawing/2014/main" id="{CD9D9A2E-D334-4FF7-AE1B-3C73FF735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1111" y="5303842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" name="Freeform 95">
              <a:extLst>
                <a:ext uri="{FF2B5EF4-FFF2-40B4-BE49-F238E27FC236}">
                  <a16:creationId xmlns:a16="http://schemas.microsoft.com/office/drawing/2014/main" id="{C3CEB375-641F-4ACA-BFE8-15BCE9CFB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9462" y="299225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0" name="Freeform 96">
              <a:extLst>
                <a:ext uri="{FF2B5EF4-FFF2-40B4-BE49-F238E27FC236}">
                  <a16:creationId xmlns:a16="http://schemas.microsoft.com/office/drawing/2014/main" id="{64C2C2DC-ADC8-45C1-9176-0BE21158B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4848" y="3511815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1" name="Freeform 97">
              <a:extLst>
                <a:ext uri="{FF2B5EF4-FFF2-40B4-BE49-F238E27FC236}">
                  <a16:creationId xmlns:a16="http://schemas.microsoft.com/office/drawing/2014/main" id="{6DC6FE9E-EE79-4AAD-B79F-D1320F972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4160" y="4720666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2" name="Freeform 98">
              <a:extLst>
                <a:ext uri="{FF2B5EF4-FFF2-40B4-BE49-F238E27FC236}">
                  <a16:creationId xmlns:a16="http://schemas.microsoft.com/office/drawing/2014/main" id="{4A065DC5-0B08-4188-9CAC-C782BE334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6645" y="4202207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3" name="Freeform 99">
              <a:extLst>
                <a:ext uri="{FF2B5EF4-FFF2-40B4-BE49-F238E27FC236}">
                  <a16:creationId xmlns:a16="http://schemas.microsoft.com/office/drawing/2014/main" id="{77933EC7-7607-4F9B-8946-946926844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9540" y="4410065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4" name="Freeform 100">
              <a:extLst>
                <a:ext uri="{FF2B5EF4-FFF2-40B4-BE49-F238E27FC236}">
                  <a16:creationId xmlns:a16="http://schemas.microsoft.com/office/drawing/2014/main" id="{98A0955A-87AB-4E27-A4EB-390D5A997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049" y="383064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5" name="Freeform 101">
              <a:extLst>
                <a:ext uri="{FF2B5EF4-FFF2-40B4-BE49-F238E27FC236}">
                  <a16:creationId xmlns:a16="http://schemas.microsoft.com/office/drawing/2014/main" id="{D0D3E081-021C-476C-A0B4-025460A08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3766" y="5038854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6" name="Freeform 102">
              <a:extLst>
                <a:ext uri="{FF2B5EF4-FFF2-40B4-BE49-F238E27FC236}">
                  <a16:creationId xmlns:a16="http://schemas.microsoft.com/office/drawing/2014/main" id="{73D4B676-80A8-44CB-A417-17AF4DE19D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945" y="5599239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7" name="Freeform 103">
              <a:extLst>
                <a:ext uri="{FF2B5EF4-FFF2-40B4-BE49-F238E27FC236}">
                  <a16:creationId xmlns:a16="http://schemas.microsoft.com/office/drawing/2014/main" id="{B0210B7F-84AA-41BE-87D2-9F5260010C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2853" y="5869661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8" name="Freeform 104">
              <a:extLst>
                <a:ext uri="{FF2B5EF4-FFF2-40B4-BE49-F238E27FC236}">
                  <a16:creationId xmlns:a16="http://schemas.microsoft.com/office/drawing/2014/main" id="{17B17F87-1255-4200-A4C5-1F8661A38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98313" y="240057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9" name="Freeform 113">
              <a:extLst>
                <a:ext uri="{FF2B5EF4-FFF2-40B4-BE49-F238E27FC236}">
                  <a16:creationId xmlns:a16="http://schemas.microsoft.com/office/drawing/2014/main" id="{D55CF0FB-1894-4689-808C-524F20F21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9654" y="4788492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0" name="Freeform 114">
              <a:extLst>
                <a:ext uri="{FF2B5EF4-FFF2-40B4-BE49-F238E27FC236}">
                  <a16:creationId xmlns:a16="http://schemas.microsoft.com/office/drawing/2014/main" id="{6D672041-E9F6-41CA-8F94-8F92F4F52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3058" y="3554807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1" name="Freeform 115">
              <a:extLst>
                <a:ext uri="{FF2B5EF4-FFF2-40B4-BE49-F238E27FC236}">
                  <a16:creationId xmlns:a16="http://schemas.microsoft.com/office/drawing/2014/main" id="{F2980BBB-6C11-4661-B664-64A509E79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7345" y="4217661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2" name="Freeform 117">
              <a:extLst>
                <a:ext uri="{FF2B5EF4-FFF2-40B4-BE49-F238E27FC236}">
                  <a16:creationId xmlns:a16="http://schemas.microsoft.com/office/drawing/2014/main" id="{74418F40-0BE6-45C5-A622-A4EC9ECC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34662" y="591334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" name="Freeform 118">
              <a:extLst>
                <a:ext uri="{FF2B5EF4-FFF2-40B4-BE49-F238E27FC236}">
                  <a16:creationId xmlns:a16="http://schemas.microsoft.com/office/drawing/2014/main" id="{689670C9-875E-4A8F-8485-379483869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78" y="6491027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4" name="Freeform 119">
              <a:extLst>
                <a:ext uri="{FF2B5EF4-FFF2-40B4-BE49-F238E27FC236}">
                  <a16:creationId xmlns:a16="http://schemas.microsoft.com/office/drawing/2014/main" id="{B73F6F9B-7042-48A0-8AAB-CFD4AE104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10752" y="6222652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5" name="Freeform 120">
              <a:extLst>
                <a:ext uri="{FF2B5EF4-FFF2-40B4-BE49-F238E27FC236}">
                  <a16:creationId xmlns:a16="http://schemas.microsoft.com/office/drawing/2014/main" id="{D9922668-2B6F-4226-BEBD-91DBE7EBF8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7987" y="3795373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6" name="Freeform 121">
              <a:extLst>
                <a:ext uri="{FF2B5EF4-FFF2-40B4-BE49-F238E27FC236}">
                  <a16:creationId xmlns:a16="http://schemas.microsoft.com/office/drawing/2014/main" id="{25E4C9F4-6F2B-48AB-A99B-392DE5473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6278" y="3572831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7" name="Freeform 125">
              <a:extLst>
                <a:ext uri="{FF2B5EF4-FFF2-40B4-BE49-F238E27FC236}">
                  <a16:creationId xmlns:a16="http://schemas.microsoft.com/office/drawing/2014/main" id="{65715319-1FF9-45E8-9E9A-C674AF42E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8374" y="2371010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8" name="Freeform 126">
              <a:extLst>
                <a:ext uri="{FF2B5EF4-FFF2-40B4-BE49-F238E27FC236}">
                  <a16:creationId xmlns:a16="http://schemas.microsoft.com/office/drawing/2014/main" id="{12649F26-7CDE-4DB8-83B3-EF3782AD0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6608" y="3222992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9" name="Freeform 127">
              <a:extLst>
                <a:ext uri="{FF2B5EF4-FFF2-40B4-BE49-F238E27FC236}">
                  <a16:creationId xmlns:a16="http://schemas.microsoft.com/office/drawing/2014/main" id="{2FE4021B-DAF2-4374-BA57-A34924342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8" y="4190687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0" name="Freeform 128">
              <a:extLst>
                <a:ext uri="{FF2B5EF4-FFF2-40B4-BE49-F238E27FC236}">
                  <a16:creationId xmlns:a16="http://schemas.microsoft.com/office/drawing/2014/main" id="{DF5BAFBB-6EF3-4AB2-AEB6-101F5E93B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944" y="2715183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" name="Freeform 129">
              <a:extLst>
                <a:ext uri="{FF2B5EF4-FFF2-40B4-BE49-F238E27FC236}">
                  <a16:creationId xmlns:a16="http://schemas.microsoft.com/office/drawing/2014/main" id="{237BBB0E-5E66-4455-9E38-5A7A576FA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0021" y="4655893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2" name="Freeform 133">
              <a:extLst>
                <a:ext uri="{FF2B5EF4-FFF2-40B4-BE49-F238E27FC236}">
                  <a16:creationId xmlns:a16="http://schemas.microsoft.com/office/drawing/2014/main" id="{F3737C72-7122-4969-90DB-9F1A2A2E76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0849" y="4461880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3" name="Freeform 136">
              <a:extLst>
                <a:ext uri="{FF2B5EF4-FFF2-40B4-BE49-F238E27FC236}">
                  <a16:creationId xmlns:a16="http://schemas.microsoft.com/office/drawing/2014/main" id="{E0471B7E-606B-4DF6-97A3-C86A23004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8988" y="5571356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4" name="Freeform 137">
              <a:extLst>
                <a:ext uri="{FF2B5EF4-FFF2-40B4-BE49-F238E27FC236}">
                  <a16:creationId xmlns:a16="http://schemas.microsoft.com/office/drawing/2014/main" id="{90E27B31-5A24-46EB-85BE-DC5C886BC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3483" y="5221486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5" name="Freeform 138">
              <a:extLst>
                <a:ext uri="{FF2B5EF4-FFF2-40B4-BE49-F238E27FC236}">
                  <a16:creationId xmlns:a16="http://schemas.microsoft.com/office/drawing/2014/main" id="{2EDC5D7B-EB07-447D-B76E-A07A6632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3252" y="4971400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6" name="Freeform 139">
              <a:extLst>
                <a:ext uri="{FF2B5EF4-FFF2-40B4-BE49-F238E27FC236}">
                  <a16:creationId xmlns:a16="http://schemas.microsoft.com/office/drawing/2014/main" id="{BC74D79F-6756-4F06-A0F5-DC43209C5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5998" y="6495514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7" name="Freeform 140">
              <a:extLst>
                <a:ext uri="{FF2B5EF4-FFF2-40B4-BE49-F238E27FC236}">
                  <a16:creationId xmlns:a16="http://schemas.microsoft.com/office/drawing/2014/main" id="{2210FDBB-A853-4414-A030-69E1F4295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7675" y="2936171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" name="Freeform 142">
              <a:extLst>
                <a:ext uri="{FF2B5EF4-FFF2-40B4-BE49-F238E27FC236}">
                  <a16:creationId xmlns:a16="http://schemas.microsoft.com/office/drawing/2014/main" id="{9AAC29D9-EC94-4008-824A-E1F0F2187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0411" y="4701063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9" name="Freeform 143">
              <a:extLst>
                <a:ext uri="{FF2B5EF4-FFF2-40B4-BE49-F238E27FC236}">
                  <a16:creationId xmlns:a16="http://schemas.microsoft.com/office/drawing/2014/main" id="{8B39C842-398E-4937-A696-BFFC3860B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4434" y="5793277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0" name="Freeform 144">
              <a:extLst>
                <a:ext uri="{FF2B5EF4-FFF2-40B4-BE49-F238E27FC236}">
                  <a16:creationId xmlns:a16="http://schemas.microsoft.com/office/drawing/2014/main" id="{7088F78F-878E-460B-87EC-BA3BF1B546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58857" y="6023328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1" name="Freeform 145">
              <a:extLst>
                <a:ext uri="{FF2B5EF4-FFF2-40B4-BE49-F238E27FC236}">
                  <a16:creationId xmlns:a16="http://schemas.microsoft.com/office/drawing/2014/main" id="{63E026E2-AE0E-499A-A8FA-39274DFB0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167" y="6234992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2" name="Freeform 8">
              <a:extLst>
                <a:ext uri="{FF2B5EF4-FFF2-40B4-BE49-F238E27FC236}">
                  <a16:creationId xmlns:a16="http://schemas.microsoft.com/office/drawing/2014/main" id="{550BA48D-6442-47A4-95D9-5C452FF88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710" y="673791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3" name="Freeform 8">
              <a:extLst>
                <a:ext uri="{FF2B5EF4-FFF2-40B4-BE49-F238E27FC236}">
                  <a16:creationId xmlns:a16="http://schemas.microsoft.com/office/drawing/2014/main" id="{06EF15E3-76AB-4075-B334-94FD017C5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91761" y="33497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4" name="Freeform 106">
              <a:extLst>
                <a:ext uri="{FF2B5EF4-FFF2-40B4-BE49-F238E27FC236}">
                  <a16:creationId xmlns:a16="http://schemas.microsoft.com/office/drawing/2014/main" id="{9FED76EA-CA3D-4690-9FCE-768160FAB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55063" y="13242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Cím 9">
            <a:extLst>
              <a:ext uri="{FF2B5EF4-FFF2-40B4-BE49-F238E27FC236}">
                <a16:creationId xmlns:a16="http://schemas.microsoft.com/office/drawing/2014/main" id="{A1B67A61-C013-1229-6D57-EEF7F03C80AB}"/>
              </a:ext>
            </a:extLst>
          </p:cNvPr>
          <p:cNvSpPr txBox="1">
            <a:spLocks/>
          </p:cNvSpPr>
          <p:nvPr/>
        </p:nvSpPr>
        <p:spPr>
          <a:xfrm>
            <a:off x="221583" y="229750"/>
            <a:ext cx="103672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3100" b="1" dirty="0">
                <a:latin typeface="Avenir Next LT Pro"/>
                <a:cs typeface="Arial"/>
              </a:rPr>
              <a:t>Link </a:t>
            </a:r>
            <a:r>
              <a:rPr lang="hu-HU" sz="3100" b="1" dirty="0" err="1">
                <a:latin typeface="Avenir Next LT Pro"/>
                <a:cs typeface="Arial"/>
              </a:rPr>
              <a:t>gyüjteményünk</a:t>
            </a:r>
            <a:r>
              <a:rPr lang="hu-HU" sz="3100" b="1" dirty="0">
                <a:latin typeface="Avenir Next LT Pro"/>
                <a:cs typeface="Arial"/>
              </a:rPr>
              <a:t>:</a:t>
            </a:r>
          </a:p>
        </p:txBody>
      </p:sp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603C4469-3F5C-8591-0DEF-2E42D475246C}"/>
              </a:ext>
            </a:extLst>
          </p:cNvPr>
          <p:cNvSpPr/>
          <p:nvPr/>
        </p:nvSpPr>
        <p:spPr>
          <a:xfrm>
            <a:off x="1797169" y="1883434"/>
            <a:ext cx="8971471" cy="4097546"/>
          </a:xfrm>
          <a:prstGeom prst="roundRect">
            <a:avLst/>
          </a:prstGeom>
          <a:solidFill>
            <a:srgbClr val="E7E7E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Kép 7" descr="A képen szöveg, képernyőkép, Betűtípus, Acélkék látható&#10;&#10;Automatikusan generált leírás">
            <a:extLst>
              <a:ext uri="{FF2B5EF4-FFF2-40B4-BE49-F238E27FC236}">
                <a16:creationId xmlns:a16="http://schemas.microsoft.com/office/drawing/2014/main" id="{F82E12AB-A74A-8CBE-05E9-D5BF88CBF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966" y="2370108"/>
            <a:ext cx="8239125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Kép 2" descr="A képen szöveg, képernyőkép, Betűtípus, tervezés látható&#10;&#10;Automatikusan generált leírás">
            <a:extLst>
              <a:ext uri="{FF2B5EF4-FFF2-40B4-BE49-F238E27FC236}">
                <a16:creationId xmlns:a16="http://schemas.microsoft.com/office/drawing/2014/main" id="{62279174-3B6C-A861-D2FA-1D0188F56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857" y="1568182"/>
            <a:ext cx="7257737" cy="4151398"/>
          </a:xfrm>
          <a:prstGeom prst="rect">
            <a:avLst/>
          </a:prstGeom>
        </p:spPr>
      </p:pic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0A2485B7-E80C-054E-AD5A-1C9CD9C1877E}"/>
              </a:ext>
            </a:extLst>
          </p:cNvPr>
          <p:cNvSpPr/>
          <p:nvPr/>
        </p:nvSpPr>
        <p:spPr>
          <a:xfrm>
            <a:off x="1801991" y="1886282"/>
            <a:ext cx="8971471" cy="4097546"/>
          </a:xfrm>
          <a:prstGeom prst="roundRect">
            <a:avLst/>
          </a:prstGeom>
          <a:solidFill>
            <a:srgbClr val="E7E7E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Kép 4" descr="A képen szöveg, képernyőkép, Betűtípus, embléma látható&#10;&#10;Automatikusan generált leírás">
            <a:extLst>
              <a:ext uri="{FF2B5EF4-FFF2-40B4-BE49-F238E27FC236}">
                <a16:creationId xmlns:a16="http://schemas.microsoft.com/office/drawing/2014/main" id="{AC4F8D2A-1A12-306C-0CD0-5F7FEAC2C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955" y="2198135"/>
            <a:ext cx="9343868" cy="3390287"/>
          </a:xfrm>
          <a:prstGeom prst="rect">
            <a:avLst/>
          </a:prstGeom>
        </p:spPr>
      </p:pic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5F3F91FF-1FF9-EA8C-ECFB-F76A5DF3F5CA}"/>
              </a:ext>
            </a:extLst>
          </p:cNvPr>
          <p:cNvSpPr/>
          <p:nvPr/>
        </p:nvSpPr>
        <p:spPr>
          <a:xfrm>
            <a:off x="1780601" y="1878261"/>
            <a:ext cx="8971471" cy="4110914"/>
          </a:xfrm>
          <a:prstGeom prst="roundRect">
            <a:avLst/>
          </a:prstGeom>
          <a:solidFill>
            <a:srgbClr val="E7E7E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9" name="Kép 8" descr="A képen fehér, tervezés látható&#10;&#10;Automatikusan generált leírás">
            <a:extLst>
              <a:ext uri="{FF2B5EF4-FFF2-40B4-BE49-F238E27FC236}">
                <a16:creationId xmlns:a16="http://schemas.microsoft.com/office/drawing/2014/main" id="{965F5193-5FAC-CBE6-0097-BE24ECD33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51" y="202532"/>
            <a:ext cx="6518107" cy="1413041"/>
          </a:xfrm>
          <a:prstGeom prst="rect">
            <a:avLst/>
          </a:prstGeom>
        </p:spPr>
      </p:pic>
      <p:sp>
        <p:nvSpPr>
          <p:cNvPr id="13" name="Cím 9">
            <a:extLst>
              <a:ext uri="{FF2B5EF4-FFF2-40B4-BE49-F238E27FC236}">
                <a16:creationId xmlns:a16="http://schemas.microsoft.com/office/drawing/2014/main" id="{904F1E14-0A1D-4FA1-D43A-934C3F8FCCEC}"/>
              </a:ext>
            </a:extLst>
          </p:cNvPr>
          <p:cNvSpPr txBox="1">
            <a:spLocks/>
          </p:cNvSpPr>
          <p:nvPr/>
        </p:nvSpPr>
        <p:spPr>
          <a:xfrm>
            <a:off x="79878" y="208360"/>
            <a:ext cx="103672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3100" b="1" dirty="0">
                <a:latin typeface="Avenir Next LT Pro"/>
                <a:cs typeface="Arial"/>
              </a:rPr>
              <a:t>"Kisbaba" link gyűjtemény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514768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0"/>
                            </p:stCondLst>
                            <p:childTnLst>
                              <p:par>
                                <p:cTn id="16" presetID="3" presetClass="exit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0"/>
                            </p:stCondLst>
                            <p:childTnLst>
                              <p:par>
                                <p:cTn id="24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0"/>
                            </p:stCondLst>
                            <p:childTnLst>
                              <p:par>
                                <p:cTn id="28" presetID="3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500"/>
                            </p:stCondLst>
                            <p:childTnLst>
                              <p:par>
                                <p:cTn id="32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 animBg="1"/>
      <p:bldP spid="4" grpId="0" animBg="1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2" name="Rectangle 701">
            <a:extLst>
              <a:ext uri="{FF2B5EF4-FFF2-40B4-BE49-F238E27FC236}">
                <a16:creationId xmlns:a16="http://schemas.microsoft.com/office/drawing/2014/main" id="{9FF4A234-29BA-4B70-BFC0-64FBB64F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4" name="Rectangle 703">
            <a:extLst>
              <a:ext uri="{FF2B5EF4-FFF2-40B4-BE49-F238E27FC236}">
                <a16:creationId xmlns:a16="http://schemas.microsoft.com/office/drawing/2014/main" id="{7FF62AAC-1C5B-406E-8F1E-5B0FD8E9D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5CCCD93E-51C6-47E1-8405-8D870E6B5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84460" y="-5553"/>
            <a:ext cx="781459" cy="6853105"/>
            <a:chOff x="11084460" y="-5553"/>
            <a:chExt cx="781459" cy="6853105"/>
          </a:xfrm>
        </p:grpSpPr>
        <p:sp>
          <p:nvSpPr>
            <p:cNvPr id="709" name="Freeform 59">
              <a:extLst>
                <a:ext uri="{FF2B5EF4-FFF2-40B4-BE49-F238E27FC236}">
                  <a16:creationId xmlns:a16="http://schemas.microsoft.com/office/drawing/2014/main" id="{781905C4-1133-4589-891D-4E6052BC9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5558" y="6708631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0" name="Freeform 78">
              <a:extLst>
                <a:ext uri="{FF2B5EF4-FFF2-40B4-BE49-F238E27FC236}">
                  <a16:creationId xmlns:a16="http://schemas.microsoft.com/office/drawing/2014/main" id="{B549DF45-2D76-437C-ACBF-763DF06F3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1122" y="65743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1" name="Freeform 79">
              <a:extLst>
                <a:ext uri="{FF2B5EF4-FFF2-40B4-BE49-F238E27FC236}">
                  <a16:creationId xmlns:a16="http://schemas.microsoft.com/office/drawing/2014/main" id="{B49F2B88-F0AA-40D6-997C-4CD28AD29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3494" y="88847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2" name="Freeform 80">
              <a:extLst>
                <a:ext uri="{FF2B5EF4-FFF2-40B4-BE49-F238E27FC236}">
                  <a16:creationId xmlns:a16="http://schemas.microsoft.com/office/drawing/2014/main" id="{36A4A66A-D1F4-4383-8D28-A68695937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8153" y="112627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3" name="Freeform 81">
              <a:extLst>
                <a:ext uri="{FF2B5EF4-FFF2-40B4-BE49-F238E27FC236}">
                  <a16:creationId xmlns:a16="http://schemas.microsoft.com/office/drawing/2014/main" id="{1A73A306-1140-4842-AB32-DEFA0C75D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1203" y="213932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4" name="Freeform 82">
              <a:extLst>
                <a:ext uri="{FF2B5EF4-FFF2-40B4-BE49-F238E27FC236}">
                  <a16:creationId xmlns:a16="http://schemas.microsoft.com/office/drawing/2014/main" id="{9E9F1E99-2F3F-4867-BBFE-FCA8F92CA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9039" y="1916872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5" name="Freeform 83">
              <a:extLst>
                <a:ext uri="{FF2B5EF4-FFF2-40B4-BE49-F238E27FC236}">
                  <a16:creationId xmlns:a16="http://schemas.microsoft.com/office/drawing/2014/main" id="{015B614E-DBF6-4DE6-9339-24B527AE0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1596" y="1602084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6" name="Freeform 84">
              <a:extLst>
                <a:ext uri="{FF2B5EF4-FFF2-40B4-BE49-F238E27FC236}">
                  <a16:creationId xmlns:a16="http://schemas.microsoft.com/office/drawing/2014/main" id="{2D99F085-1658-457C-A1E7-8BB59784E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2612" y="452845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7" name="Freeform 86">
              <a:extLst>
                <a:ext uri="{FF2B5EF4-FFF2-40B4-BE49-F238E27FC236}">
                  <a16:creationId xmlns:a16="http://schemas.microsoft.com/office/drawing/2014/main" id="{72314D71-6CB0-478C-A2EE-9DD68D4B0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2581" y="106836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8" name="Freeform 89">
              <a:extLst>
                <a:ext uri="{FF2B5EF4-FFF2-40B4-BE49-F238E27FC236}">
                  <a16:creationId xmlns:a16="http://schemas.microsoft.com/office/drawing/2014/main" id="{CFF40123-9723-4AED-B3F6-54C54E54A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7384" y="1389733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9" name="Freeform 90">
              <a:extLst>
                <a:ext uri="{FF2B5EF4-FFF2-40B4-BE49-F238E27FC236}">
                  <a16:creationId xmlns:a16="http://schemas.microsoft.com/office/drawing/2014/main" id="{18149ACA-B455-497E-A336-7CA5EA3FF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5236" y="201264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0" name="Freeform 62">
              <a:extLst>
                <a:ext uri="{FF2B5EF4-FFF2-40B4-BE49-F238E27FC236}">
                  <a16:creationId xmlns:a16="http://schemas.microsoft.com/office/drawing/2014/main" id="{BEA79FD9-FE3C-474C-9635-FA1AC8B10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8261" y="2886960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1" name="Freeform 63">
              <a:extLst>
                <a:ext uri="{FF2B5EF4-FFF2-40B4-BE49-F238E27FC236}">
                  <a16:creationId xmlns:a16="http://schemas.microsoft.com/office/drawing/2014/main" id="{5A1C9036-2209-48AB-9A45-1CF7A88BC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9619" y="4025573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2" name="Freeform 64">
              <a:extLst>
                <a:ext uri="{FF2B5EF4-FFF2-40B4-BE49-F238E27FC236}">
                  <a16:creationId xmlns:a16="http://schemas.microsoft.com/office/drawing/2014/main" id="{949D7B76-E779-437D-BF53-4B314E304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7570" y="2618652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3" name="Freeform 65">
              <a:extLst>
                <a:ext uri="{FF2B5EF4-FFF2-40B4-BE49-F238E27FC236}">
                  <a16:creationId xmlns:a16="http://schemas.microsoft.com/office/drawing/2014/main" id="{6C7666CC-2CD8-49CF-97E8-03A4748E50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8201" y="3762667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4" name="Freeform 66">
              <a:extLst>
                <a:ext uri="{FF2B5EF4-FFF2-40B4-BE49-F238E27FC236}">
                  <a16:creationId xmlns:a16="http://schemas.microsoft.com/office/drawing/2014/main" id="{6694159E-961A-40AD-9710-DE5D858BE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5983" y="5309103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5" name="Freeform 67">
              <a:extLst>
                <a:ext uri="{FF2B5EF4-FFF2-40B4-BE49-F238E27FC236}">
                  <a16:creationId xmlns:a16="http://schemas.microsoft.com/office/drawing/2014/main" id="{3415C869-BF38-4F37-A07D-99863F6F0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66163" y="452512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6" name="Freeform 68">
              <a:extLst>
                <a:ext uri="{FF2B5EF4-FFF2-40B4-BE49-F238E27FC236}">
                  <a16:creationId xmlns:a16="http://schemas.microsoft.com/office/drawing/2014/main" id="{C532C6F8-F368-4C0C-A0C7-26ED5B5C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3551" y="3182385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7" name="Freeform 69">
              <a:extLst>
                <a:ext uri="{FF2B5EF4-FFF2-40B4-BE49-F238E27FC236}">
                  <a16:creationId xmlns:a16="http://schemas.microsoft.com/office/drawing/2014/main" id="{CE0F0051-9235-439E-906C-6D4734860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72808" y="5591348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8" name="Freeform 70">
              <a:extLst>
                <a:ext uri="{FF2B5EF4-FFF2-40B4-BE49-F238E27FC236}">
                  <a16:creationId xmlns:a16="http://schemas.microsoft.com/office/drawing/2014/main" id="{595300AA-1720-4A83-A1A6-AEAC14DC4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37021" y="6183092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" name="Freeform 71">
              <a:extLst>
                <a:ext uri="{FF2B5EF4-FFF2-40B4-BE49-F238E27FC236}">
                  <a16:creationId xmlns:a16="http://schemas.microsoft.com/office/drawing/2014/main" id="{4C3205CA-C6A4-4BC9-A856-44012512DF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4351" y="5070698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" name="Freeform 72">
              <a:extLst>
                <a:ext uri="{FF2B5EF4-FFF2-40B4-BE49-F238E27FC236}">
                  <a16:creationId xmlns:a16="http://schemas.microsoft.com/office/drawing/2014/main" id="{2ADF09EA-ED2B-435A-98A9-C04F61AEC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1088" y="484383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1" name="Freeform 73">
              <a:extLst>
                <a:ext uri="{FF2B5EF4-FFF2-40B4-BE49-F238E27FC236}">
                  <a16:creationId xmlns:a16="http://schemas.microsoft.com/office/drawing/2014/main" id="{FECDE996-00DD-4523-A839-977B3099D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5961" y="4344204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2" name="Freeform 74">
              <a:extLst>
                <a:ext uri="{FF2B5EF4-FFF2-40B4-BE49-F238E27FC236}">
                  <a16:creationId xmlns:a16="http://schemas.microsoft.com/office/drawing/2014/main" id="{41E13E80-7416-41BF-9F70-0471C3755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53913" y="5924488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3" name="Freeform 75">
              <a:extLst>
                <a:ext uri="{FF2B5EF4-FFF2-40B4-BE49-F238E27FC236}">
                  <a16:creationId xmlns:a16="http://schemas.microsoft.com/office/drawing/2014/main" id="{E0904C63-D5F2-4DEC-BC8B-20A262017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8922" y="2378884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4" name="Freeform 77">
              <a:extLst>
                <a:ext uri="{FF2B5EF4-FFF2-40B4-BE49-F238E27FC236}">
                  <a16:creationId xmlns:a16="http://schemas.microsoft.com/office/drawing/2014/main" id="{E8FF1427-C8C3-4A62-BA09-C39CD288F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54168" y="354316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5" name="Freeform 85">
              <a:extLst>
                <a:ext uri="{FF2B5EF4-FFF2-40B4-BE49-F238E27FC236}">
                  <a16:creationId xmlns:a16="http://schemas.microsoft.com/office/drawing/2014/main" id="{8A423576-FAF7-451E-8E03-BD83EB4C2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40427" y="637098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6" name="Freeform 87">
              <a:extLst>
                <a:ext uri="{FF2B5EF4-FFF2-40B4-BE49-F238E27FC236}">
                  <a16:creationId xmlns:a16="http://schemas.microsoft.com/office/drawing/2014/main" id="{6E983BE2-E9E0-42E2-9321-D69CE9C5DE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27906" y="6662260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7" name="Freeform 88">
              <a:extLst>
                <a:ext uri="{FF2B5EF4-FFF2-40B4-BE49-F238E27FC236}">
                  <a16:creationId xmlns:a16="http://schemas.microsoft.com/office/drawing/2014/main" id="{D3F95FF6-487C-4B8A-8366-D3ED419325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8467" y="564043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8" name="Freeform 6">
              <a:extLst>
                <a:ext uri="{FF2B5EF4-FFF2-40B4-BE49-F238E27FC236}">
                  <a16:creationId xmlns:a16="http://schemas.microsoft.com/office/drawing/2014/main" id="{7BEB0739-EF74-4D95-80D7-4173F5B98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6657" y="3978357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9" name="Freeform 105">
              <a:extLst>
                <a:ext uri="{FF2B5EF4-FFF2-40B4-BE49-F238E27FC236}">
                  <a16:creationId xmlns:a16="http://schemas.microsoft.com/office/drawing/2014/main" id="{783B7BCE-EE41-439B-B505-CCE4A75EA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8643" y="1918333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0" name="Freeform 106">
              <a:extLst>
                <a:ext uri="{FF2B5EF4-FFF2-40B4-BE49-F238E27FC236}">
                  <a16:creationId xmlns:a16="http://schemas.microsoft.com/office/drawing/2014/main" id="{3C74358B-9A47-45F3-8386-A5618A504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280" y="525454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1" name="Freeform 107">
              <a:extLst>
                <a:ext uri="{FF2B5EF4-FFF2-40B4-BE49-F238E27FC236}">
                  <a16:creationId xmlns:a16="http://schemas.microsoft.com/office/drawing/2014/main" id="{99DE0B49-D1D7-4B06-9F02-E82BAD335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4045" y="220540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2" name="Freeform 108">
              <a:extLst>
                <a:ext uri="{FF2B5EF4-FFF2-40B4-BE49-F238E27FC236}">
                  <a16:creationId xmlns:a16="http://schemas.microsoft.com/office/drawing/2014/main" id="{3E40A68B-6E09-47B3-B503-187E6DB05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951" y="1135299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3" name="Freeform 109">
              <a:extLst>
                <a:ext uri="{FF2B5EF4-FFF2-40B4-BE49-F238E27FC236}">
                  <a16:creationId xmlns:a16="http://schemas.microsoft.com/office/drawing/2014/main" id="{D689A519-2610-420E-A0A9-969BFF67B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9148" y="1636624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4" name="Freeform 110">
              <a:extLst>
                <a:ext uri="{FF2B5EF4-FFF2-40B4-BE49-F238E27FC236}">
                  <a16:creationId xmlns:a16="http://schemas.microsoft.com/office/drawing/2014/main" id="{6FBC6584-911F-4264-B473-D2BF13165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6004" y="277619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5" name="Freeform 111">
              <a:extLst>
                <a:ext uri="{FF2B5EF4-FFF2-40B4-BE49-F238E27FC236}">
                  <a16:creationId xmlns:a16="http://schemas.microsoft.com/office/drawing/2014/main" id="{43BA3088-9071-4CB5-AA87-D26ADA6A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7203" y="136511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6" name="Freeform 112">
              <a:extLst>
                <a:ext uri="{FF2B5EF4-FFF2-40B4-BE49-F238E27FC236}">
                  <a16:creationId xmlns:a16="http://schemas.microsoft.com/office/drawing/2014/main" id="{036754A1-5FF1-4DAF-865F-51A8F732D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6706" y="846465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" name="Freeform 122">
              <a:extLst>
                <a:ext uri="{FF2B5EF4-FFF2-40B4-BE49-F238E27FC236}">
                  <a16:creationId xmlns:a16="http://schemas.microsoft.com/office/drawing/2014/main" id="{3113C36F-F2C1-4AEF-907E-B011FC7D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9267" y="1572680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8" name="Freeform 123">
              <a:extLst>
                <a:ext uri="{FF2B5EF4-FFF2-40B4-BE49-F238E27FC236}">
                  <a16:creationId xmlns:a16="http://schemas.microsoft.com/office/drawing/2014/main" id="{05297B79-2217-4E20-ADCE-55A99DFC2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1768" y="208501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9" name="Freeform 130">
              <a:extLst>
                <a:ext uri="{FF2B5EF4-FFF2-40B4-BE49-F238E27FC236}">
                  <a16:creationId xmlns:a16="http://schemas.microsoft.com/office/drawing/2014/main" id="{CDFBCAF2-7156-47B5-B4CD-4C9A6B0C5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989" y="497750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0" name="Freeform 131">
              <a:extLst>
                <a:ext uri="{FF2B5EF4-FFF2-40B4-BE49-F238E27FC236}">
                  <a16:creationId xmlns:a16="http://schemas.microsoft.com/office/drawing/2014/main" id="{6141C6ED-A205-4582-B2B7-28AEFFCE9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4755" y="1047421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1" name="Freeform 132">
              <a:extLst>
                <a:ext uri="{FF2B5EF4-FFF2-40B4-BE49-F238E27FC236}">
                  <a16:creationId xmlns:a16="http://schemas.microsoft.com/office/drawing/2014/main" id="{45D98E0C-835E-42DB-8E99-55F88B5D3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6410" y="1873893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2" name="Freeform 134">
              <a:extLst>
                <a:ext uri="{FF2B5EF4-FFF2-40B4-BE49-F238E27FC236}">
                  <a16:creationId xmlns:a16="http://schemas.microsoft.com/office/drawing/2014/main" id="{C1A190CA-579E-475F-A682-AE831D0B6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06558" y="2005786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3" name="Freeform 135">
              <a:extLst>
                <a:ext uri="{FF2B5EF4-FFF2-40B4-BE49-F238E27FC236}">
                  <a16:creationId xmlns:a16="http://schemas.microsoft.com/office/drawing/2014/main" id="{95752704-828A-4BF6-9D5B-7EE272F3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12094" y="817763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4" name="Freeform 141">
              <a:extLst>
                <a:ext uri="{FF2B5EF4-FFF2-40B4-BE49-F238E27FC236}">
                  <a16:creationId xmlns:a16="http://schemas.microsoft.com/office/drawing/2014/main" id="{1DDC7947-4F4F-4B68-8A9A-5B08914D3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6842" y="1202016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5" name="Freeform 91">
              <a:extLst>
                <a:ext uri="{FF2B5EF4-FFF2-40B4-BE49-F238E27FC236}">
                  <a16:creationId xmlns:a16="http://schemas.microsoft.com/office/drawing/2014/main" id="{F9B6A847-04BE-4DA2-9766-403B52C53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7463" y="2700472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6" name="Freeform 92">
              <a:extLst>
                <a:ext uri="{FF2B5EF4-FFF2-40B4-BE49-F238E27FC236}">
                  <a16:creationId xmlns:a16="http://schemas.microsoft.com/office/drawing/2014/main" id="{E0120860-FA73-465D-98A8-0A80630A7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6503" y="2356895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7" name="Freeform 93">
              <a:extLst>
                <a:ext uri="{FF2B5EF4-FFF2-40B4-BE49-F238E27FC236}">
                  <a16:creationId xmlns:a16="http://schemas.microsoft.com/office/drawing/2014/main" id="{73B154EA-FA98-4BA2-B207-56A75AF5F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6005" y="3285273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" name="Freeform 94">
              <a:extLst>
                <a:ext uri="{FF2B5EF4-FFF2-40B4-BE49-F238E27FC236}">
                  <a16:creationId xmlns:a16="http://schemas.microsoft.com/office/drawing/2014/main" id="{CD9D9A2E-D334-4FF7-AE1B-3C73FF735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1111" y="5303842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" name="Freeform 95">
              <a:extLst>
                <a:ext uri="{FF2B5EF4-FFF2-40B4-BE49-F238E27FC236}">
                  <a16:creationId xmlns:a16="http://schemas.microsoft.com/office/drawing/2014/main" id="{C3CEB375-641F-4ACA-BFE8-15BCE9CFB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9462" y="299225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0" name="Freeform 96">
              <a:extLst>
                <a:ext uri="{FF2B5EF4-FFF2-40B4-BE49-F238E27FC236}">
                  <a16:creationId xmlns:a16="http://schemas.microsoft.com/office/drawing/2014/main" id="{64C2C2DC-ADC8-45C1-9176-0BE21158B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4848" y="3511815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1" name="Freeform 97">
              <a:extLst>
                <a:ext uri="{FF2B5EF4-FFF2-40B4-BE49-F238E27FC236}">
                  <a16:creationId xmlns:a16="http://schemas.microsoft.com/office/drawing/2014/main" id="{6DC6FE9E-EE79-4AAD-B79F-D1320F972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4160" y="4720666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2" name="Freeform 98">
              <a:extLst>
                <a:ext uri="{FF2B5EF4-FFF2-40B4-BE49-F238E27FC236}">
                  <a16:creationId xmlns:a16="http://schemas.microsoft.com/office/drawing/2014/main" id="{4A065DC5-0B08-4188-9CAC-C782BE334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6645" y="4202207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3" name="Freeform 99">
              <a:extLst>
                <a:ext uri="{FF2B5EF4-FFF2-40B4-BE49-F238E27FC236}">
                  <a16:creationId xmlns:a16="http://schemas.microsoft.com/office/drawing/2014/main" id="{77933EC7-7607-4F9B-8946-946926844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9540" y="4410065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4" name="Freeform 100">
              <a:extLst>
                <a:ext uri="{FF2B5EF4-FFF2-40B4-BE49-F238E27FC236}">
                  <a16:creationId xmlns:a16="http://schemas.microsoft.com/office/drawing/2014/main" id="{98A0955A-87AB-4E27-A4EB-390D5A997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049" y="383064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5" name="Freeform 101">
              <a:extLst>
                <a:ext uri="{FF2B5EF4-FFF2-40B4-BE49-F238E27FC236}">
                  <a16:creationId xmlns:a16="http://schemas.microsoft.com/office/drawing/2014/main" id="{D0D3E081-021C-476C-A0B4-025460A08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3766" y="5038854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6" name="Freeform 102">
              <a:extLst>
                <a:ext uri="{FF2B5EF4-FFF2-40B4-BE49-F238E27FC236}">
                  <a16:creationId xmlns:a16="http://schemas.microsoft.com/office/drawing/2014/main" id="{73D4B676-80A8-44CB-A417-17AF4DE19D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945" y="5599239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7" name="Freeform 103">
              <a:extLst>
                <a:ext uri="{FF2B5EF4-FFF2-40B4-BE49-F238E27FC236}">
                  <a16:creationId xmlns:a16="http://schemas.microsoft.com/office/drawing/2014/main" id="{B0210B7F-84AA-41BE-87D2-9F5260010C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2853" y="5869661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8" name="Freeform 104">
              <a:extLst>
                <a:ext uri="{FF2B5EF4-FFF2-40B4-BE49-F238E27FC236}">
                  <a16:creationId xmlns:a16="http://schemas.microsoft.com/office/drawing/2014/main" id="{17B17F87-1255-4200-A4C5-1F8661A38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98313" y="240057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9" name="Freeform 113">
              <a:extLst>
                <a:ext uri="{FF2B5EF4-FFF2-40B4-BE49-F238E27FC236}">
                  <a16:creationId xmlns:a16="http://schemas.microsoft.com/office/drawing/2014/main" id="{D55CF0FB-1894-4689-808C-524F20F21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9654" y="4788492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0" name="Freeform 114">
              <a:extLst>
                <a:ext uri="{FF2B5EF4-FFF2-40B4-BE49-F238E27FC236}">
                  <a16:creationId xmlns:a16="http://schemas.microsoft.com/office/drawing/2014/main" id="{6D672041-E9F6-41CA-8F94-8F92F4F52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3058" y="3554807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1" name="Freeform 115">
              <a:extLst>
                <a:ext uri="{FF2B5EF4-FFF2-40B4-BE49-F238E27FC236}">
                  <a16:creationId xmlns:a16="http://schemas.microsoft.com/office/drawing/2014/main" id="{F2980BBB-6C11-4661-B664-64A509E79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7345" y="4217661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2" name="Freeform 117">
              <a:extLst>
                <a:ext uri="{FF2B5EF4-FFF2-40B4-BE49-F238E27FC236}">
                  <a16:creationId xmlns:a16="http://schemas.microsoft.com/office/drawing/2014/main" id="{74418F40-0BE6-45C5-A622-A4EC9ECC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34662" y="591334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" name="Freeform 118">
              <a:extLst>
                <a:ext uri="{FF2B5EF4-FFF2-40B4-BE49-F238E27FC236}">
                  <a16:creationId xmlns:a16="http://schemas.microsoft.com/office/drawing/2014/main" id="{689670C9-875E-4A8F-8485-379483869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78" y="6491027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4" name="Freeform 119">
              <a:extLst>
                <a:ext uri="{FF2B5EF4-FFF2-40B4-BE49-F238E27FC236}">
                  <a16:creationId xmlns:a16="http://schemas.microsoft.com/office/drawing/2014/main" id="{B73F6F9B-7042-48A0-8AAB-CFD4AE104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10752" y="6222652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5" name="Freeform 120">
              <a:extLst>
                <a:ext uri="{FF2B5EF4-FFF2-40B4-BE49-F238E27FC236}">
                  <a16:creationId xmlns:a16="http://schemas.microsoft.com/office/drawing/2014/main" id="{D9922668-2B6F-4226-BEBD-91DBE7EBF8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7987" y="3795373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6" name="Freeform 121">
              <a:extLst>
                <a:ext uri="{FF2B5EF4-FFF2-40B4-BE49-F238E27FC236}">
                  <a16:creationId xmlns:a16="http://schemas.microsoft.com/office/drawing/2014/main" id="{25E4C9F4-6F2B-48AB-A99B-392DE5473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6278" y="3572831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7" name="Freeform 125">
              <a:extLst>
                <a:ext uri="{FF2B5EF4-FFF2-40B4-BE49-F238E27FC236}">
                  <a16:creationId xmlns:a16="http://schemas.microsoft.com/office/drawing/2014/main" id="{65715319-1FF9-45E8-9E9A-C674AF42E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8374" y="2371010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8" name="Freeform 126">
              <a:extLst>
                <a:ext uri="{FF2B5EF4-FFF2-40B4-BE49-F238E27FC236}">
                  <a16:creationId xmlns:a16="http://schemas.microsoft.com/office/drawing/2014/main" id="{12649F26-7CDE-4DB8-83B3-EF3782AD0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6608" y="3222992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9" name="Freeform 127">
              <a:extLst>
                <a:ext uri="{FF2B5EF4-FFF2-40B4-BE49-F238E27FC236}">
                  <a16:creationId xmlns:a16="http://schemas.microsoft.com/office/drawing/2014/main" id="{2FE4021B-DAF2-4374-BA57-A34924342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8" y="4190687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0" name="Freeform 128">
              <a:extLst>
                <a:ext uri="{FF2B5EF4-FFF2-40B4-BE49-F238E27FC236}">
                  <a16:creationId xmlns:a16="http://schemas.microsoft.com/office/drawing/2014/main" id="{DF5BAFBB-6EF3-4AB2-AEB6-101F5E93B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944" y="2715183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" name="Freeform 129">
              <a:extLst>
                <a:ext uri="{FF2B5EF4-FFF2-40B4-BE49-F238E27FC236}">
                  <a16:creationId xmlns:a16="http://schemas.microsoft.com/office/drawing/2014/main" id="{237BBB0E-5E66-4455-9E38-5A7A576FA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0021" y="4655893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2" name="Freeform 133">
              <a:extLst>
                <a:ext uri="{FF2B5EF4-FFF2-40B4-BE49-F238E27FC236}">
                  <a16:creationId xmlns:a16="http://schemas.microsoft.com/office/drawing/2014/main" id="{F3737C72-7122-4969-90DB-9F1A2A2E76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0849" y="4461880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3" name="Freeform 136">
              <a:extLst>
                <a:ext uri="{FF2B5EF4-FFF2-40B4-BE49-F238E27FC236}">
                  <a16:creationId xmlns:a16="http://schemas.microsoft.com/office/drawing/2014/main" id="{E0471B7E-606B-4DF6-97A3-C86A23004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8988" y="5571356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4" name="Freeform 137">
              <a:extLst>
                <a:ext uri="{FF2B5EF4-FFF2-40B4-BE49-F238E27FC236}">
                  <a16:creationId xmlns:a16="http://schemas.microsoft.com/office/drawing/2014/main" id="{90E27B31-5A24-46EB-85BE-DC5C886BC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3483" y="5221486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5" name="Freeform 138">
              <a:extLst>
                <a:ext uri="{FF2B5EF4-FFF2-40B4-BE49-F238E27FC236}">
                  <a16:creationId xmlns:a16="http://schemas.microsoft.com/office/drawing/2014/main" id="{2EDC5D7B-EB07-447D-B76E-A07A6632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3252" y="4971400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6" name="Freeform 139">
              <a:extLst>
                <a:ext uri="{FF2B5EF4-FFF2-40B4-BE49-F238E27FC236}">
                  <a16:creationId xmlns:a16="http://schemas.microsoft.com/office/drawing/2014/main" id="{BC74D79F-6756-4F06-A0F5-DC43209C5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5998" y="6495514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7" name="Freeform 140">
              <a:extLst>
                <a:ext uri="{FF2B5EF4-FFF2-40B4-BE49-F238E27FC236}">
                  <a16:creationId xmlns:a16="http://schemas.microsoft.com/office/drawing/2014/main" id="{2210FDBB-A853-4414-A030-69E1F4295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7675" y="2936171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" name="Freeform 142">
              <a:extLst>
                <a:ext uri="{FF2B5EF4-FFF2-40B4-BE49-F238E27FC236}">
                  <a16:creationId xmlns:a16="http://schemas.microsoft.com/office/drawing/2014/main" id="{9AAC29D9-EC94-4008-824A-E1F0F2187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0411" y="4701063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9" name="Freeform 143">
              <a:extLst>
                <a:ext uri="{FF2B5EF4-FFF2-40B4-BE49-F238E27FC236}">
                  <a16:creationId xmlns:a16="http://schemas.microsoft.com/office/drawing/2014/main" id="{8B39C842-398E-4937-A696-BFFC3860B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4434" y="5793277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0" name="Freeform 144">
              <a:extLst>
                <a:ext uri="{FF2B5EF4-FFF2-40B4-BE49-F238E27FC236}">
                  <a16:creationId xmlns:a16="http://schemas.microsoft.com/office/drawing/2014/main" id="{7088F78F-878E-460B-87EC-BA3BF1B546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58857" y="6023328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1" name="Freeform 145">
              <a:extLst>
                <a:ext uri="{FF2B5EF4-FFF2-40B4-BE49-F238E27FC236}">
                  <a16:creationId xmlns:a16="http://schemas.microsoft.com/office/drawing/2014/main" id="{63E026E2-AE0E-499A-A8FA-39274DFB0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167" y="6234992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2" name="Freeform 8">
              <a:extLst>
                <a:ext uri="{FF2B5EF4-FFF2-40B4-BE49-F238E27FC236}">
                  <a16:creationId xmlns:a16="http://schemas.microsoft.com/office/drawing/2014/main" id="{550BA48D-6442-47A4-95D9-5C452FF88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710" y="673791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3" name="Freeform 8">
              <a:extLst>
                <a:ext uri="{FF2B5EF4-FFF2-40B4-BE49-F238E27FC236}">
                  <a16:creationId xmlns:a16="http://schemas.microsoft.com/office/drawing/2014/main" id="{06EF15E3-76AB-4075-B334-94FD017C5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91761" y="33497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4" name="Freeform 106">
              <a:extLst>
                <a:ext uri="{FF2B5EF4-FFF2-40B4-BE49-F238E27FC236}">
                  <a16:creationId xmlns:a16="http://schemas.microsoft.com/office/drawing/2014/main" id="{9FED76EA-CA3D-4690-9FCE-768160FAB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55063" y="13242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37C35428-3C06-A3F5-6BB8-F9163E9DF27E}"/>
              </a:ext>
            </a:extLst>
          </p:cNvPr>
          <p:cNvSpPr/>
          <p:nvPr/>
        </p:nvSpPr>
        <p:spPr>
          <a:xfrm>
            <a:off x="1473127" y="1717840"/>
            <a:ext cx="8971471" cy="4110914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Cím 1">
            <a:extLst>
              <a:ext uri="{FF2B5EF4-FFF2-40B4-BE49-F238E27FC236}">
                <a16:creationId xmlns:a16="http://schemas.microsoft.com/office/drawing/2014/main" id="{2744BA5F-AA4B-23DD-E467-85984B2BFD93}"/>
              </a:ext>
            </a:extLst>
          </p:cNvPr>
          <p:cNvSpPr txBox="1">
            <a:spLocks/>
          </p:cNvSpPr>
          <p:nvPr/>
        </p:nvSpPr>
        <p:spPr>
          <a:xfrm>
            <a:off x="54841" y="142039"/>
            <a:ext cx="12088193" cy="1372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hu-HU" sz="2800" dirty="0">
                <a:latin typeface="Modern Love"/>
                <a:cs typeface="Arial"/>
              </a:rPr>
              <a:t>Beépített chat-</a:t>
            </a:r>
            <a:r>
              <a:rPr lang="hu-HU" sz="2800" dirty="0" err="1">
                <a:latin typeface="Modern Love"/>
                <a:cs typeface="Arial"/>
              </a:rPr>
              <a:t>Ai</a:t>
            </a:r>
            <a:r>
              <a:rPr lang="hu-HU" sz="2800" dirty="0">
                <a:latin typeface="Modern Love"/>
                <a:cs typeface="Arial"/>
              </a:rPr>
              <a:t> lehetőség az apróbb kérdések megválaszolásához.</a:t>
            </a:r>
          </a:p>
        </p:txBody>
      </p:sp>
      <p:pic>
        <p:nvPicPr>
          <p:cNvPr id="2" name="Kép 1" descr="A képen szöveg, képernyőkép látható&#10;&#10;Automatikusan generált leírás">
            <a:extLst>
              <a:ext uri="{FF2B5EF4-FFF2-40B4-BE49-F238E27FC236}">
                <a16:creationId xmlns:a16="http://schemas.microsoft.com/office/drawing/2014/main" id="{6157771B-3CF8-6DE0-C967-0173A223C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385" y="499917"/>
            <a:ext cx="6736635" cy="6042891"/>
          </a:xfrm>
          <a:prstGeom prst="rect">
            <a:avLst/>
          </a:prstGeom>
        </p:spPr>
      </p:pic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18C39031-865A-33EE-164E-108A782A1EF3}"/>
              </a:ext>
            </a:extLst>
          </p:cNvPr>
          <p:cNvSpPr/>
          <p:nvPr/>
        </p:nvSpPr>
        <p:spPr>
          <a:xfrm>
            <a:off x="1475436" y="1720149"/>
            <a:ext cx="8971471" cy="4110914"/>
          </a:xfrm>
          <a:prstGeom prst="roundRect">
            <a:avLst/>
          </a:prstGeom>
          <a:solidFill>
            <a:srgbClr val="E2E3E8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Kép 4" descr="A képen Színesség, képernyőkép, Modern művészet, művészet látható&#10;&#10;Automatikusan generált leírás">
            <a:extLst>
              <a:ext uri="{FF2B5EF4-FFF2-40B4-BE49-F238E27FC236}">
                <a16:creationId xmlns:a16="http://schemas.microsoft.com/office/drawing/2014/main" id="{C6902CFC-059E-CA98-74E0-6E2183BA5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683" y="1720272"/>
            <a:ext cx="5513816" cy="4110183"/>
          </a:xfrm>
          <a:prstGeom prst="rect">
            <a:avLst/>
          </a:prstGeom>
        </p:spPr>
      </p:pic>
      <p:pic>
        <p:nvPicPr>
          <p:cNvPr id="6" name="Kép 5" descr="A képen szöveg, képernyőkép, Betűtípus, diagram látható&#10;&#10;Automatikusan generált leírás">
            <a:extLst>
              <a:ext uri="{FF2B5EF4-FFF2-40B4-BE49-F238E27FC236}">
                <a16:creationId xmlns:a16="http://schemas.microsoft.com/office/drawing/2014/main" id="{CE0FB74E-06E9-EEE8-77AA-70498685D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3962" y="1720272"/>
            <a:ext cx="5500166" cy="4110183"/>
          </a:xfrm>
          <a:prstGeom prst="rect">
            <a:avLst/>
          </a:prstGeom>
        </p:spPr>
      </p:pic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AE12BA6D-12D8-19AF-D1A1-22D90D8F031F}"/>
              </a:ext>
            </a:extLst>
          </p:cNvPr>
          <p:cNvSpPr/>
          <p:nvPr/>
        </p:nvSpPr>
        <p:spPr>
          <a:xfrm>
            <a:off x="831200" y="1722458"/>
            <a:ext cx="10253016" cy="4110914"/>
          </a:xfrm>
          <a:prstGeom prst="roundRect">
            <a:avLst/>
          </a:prstGeom>
          <a:solidFill>
            <a:srgbClr val="E2E3E8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1" name="Kép 10" descr="A képen szöveg, képernyőkép, Betűtípus, embléma látható&#10;&#10;Automatikusan generált leírás">
            <a:extLst>
              <a:ext uri="{FF2B5EF4-FFF2-40B4-BE49-F238E27FC236}">
                <a16:creationId xmlns:a16="http://schemas.microsoft.com/office/drawing/2014/main" id="{BF83C4CB-C0C4-B008-AB60-7F28B9ECC0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9656" y="2233179"/>
            <a:ext cx="3067050" cy="2876550"/>
          </a:xfrm>
          <a:prstGeom prst="rect">
            <a:avLst/>
          </a:prstGeom>
        </p:spPr>
      </p:pic>
      <p:pic>
        <p:nvPicPr>
          <p:cNvPr id="12" name="Kép 11" descr="A képen szöveg, képernyőkép, Betűtípus, embléma látható&#10;&#10;Automatikusan generált leírás">
            <a:extLst>
              <a:ext uri="{FF2B5EF4-FFF2-40B4-BE49-F238E27FC236}">
                <a16:creationId xmlns:a16="http://schemas.microsoft.com/office/drawing/2014/main" id="{22F5A9DF-5C65-FFC6-40BB-18B062374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8091" y="2228417"/>
            <a:ext cx="3048000" cy="2886075"/>
          </a:xfrm>
          <a:prstGeom prst="rect">
            <a:avLst/>
          </a:prstGeom>
        </p:spPr>
      </p:pic>
      <p:pic>
        <p:nvPicPr>
          <p:cNvPr id="13" name="Kép 12" descr="A képen szöveg, képernyőkép, Betűtípus, embléma látható&#10;&#10;Automatikusan generált leírás">
            <a:extLst>
              <a:ext uri="{FF2B5EF4-FFF2-40B4-BE49-F238E27FC236}">
                <a16:creationId xmlns:a16="http://schemas.microsoft.com/office/drawing/2014/main" id="{42C87FA1-F124-DF67-F5AC-4F45DD0835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8202" y="2233179"/>
            <a:ext cx="3067050" cy="2876550"/>
          </a:xfrm>
          <a:prstGeom prst="rect">
            <a:avLst/>
          </a:prstGeom>
        </p:spPr>
      </p:pic>
      <p:pic>
        <p:nvPicPr>
          <p:cNvPr id="14" name="Kép 13" descr="A képen szöveg, képernyőkép, Betűtípus, embléma látható&#10;&#10;Automatikusan generált leírás">
            <a:extLst>
              <a:ext uri="{FF2B5EF4-FFF2-40B4-BE49-F238E27FC236}">
                <a16:creationId xmlns:a16="http://schemas.microsoft.com/office/drawing/2014/main" id="{7B74FD07-BDC7-59D7-FAAC-85A4D3E4F1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677" y="2212110"/>
            <a:ext cx="3086100" cy="2895600"/>
          </a:xfrm>
          <a:prstGeom prst="rect">
            <a:avLst/>
          </a:prstGeom>
        </p:spPr>
      </p:pic>
      <p:pic>
        <p:nvPicPr>
          <p:cNvPr id="15" name="Kép 14" descr="A képen szöveg, képernyőkép, Betűtípus, embléma látható&#10;&#10;Automatikusan generált leírás">
            <a:extLst>
              <a:ext uri="{FF2B5EF4-FFF2-40B4-BE49-F238E27FC236}">
                <a16:creationId xmlns:a16="http://schemas.microsoft.com/office/drawing/2014/main" id="{9F0CA4FF-2941-67DB-38FD-832CA61598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1656" y="2214129"/>
            <a:ext cx="3043960" cy="2891560"/>
          </a:xfrm>
          <a:prstGeom prst="rect">
            <a:avLst/>
          </a:prstGeom>
        </p:spPr>
      </p:pic>
      <p:pic>
        <p:nvPicPr>
          <p:cNvPr id="16" name="Kép 15" descr="A képen szöveg, képernyőkép, Betűtípus, embléma látható&#10;&#10;Automatikusan generált leírás">
            <a:extLst>
              <a:ext uri="{FF2B5EF4-FFF2-40B4-BE49-F238E27FC236}">
                <a16:creationId xmlns:a16="http://schemas.microsoft.com/office/drawing/2014/main" id="{DBDF118E-A7A7-A34D-ECD4-FAEC17D4FD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70946" y="2232459"/>
            <a:ext cx="3038475" cy="288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98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4" grpId="0" animBg="1"/>
      <p:bldP spid="9" grpId="0" animBg="1"/>
    </p:bldLst>
  </p:timing>
</p:sld>
</file>

<file path=ppt/theme/theme1.xml><?xml version="1.0" encoding="utf-8"?>
<a:theme xmlns:a="http://schemas.openxmlformats.org/drawingml/2006/main" name="BohemianVTI">
  <a:themeElements>
    <a:clrScheme name="AnalogousFromLightSeedRightStep">
      <a:dk1>
        <a:srgbClr val="000000"/>
      </a:dk1>
      <a:lt1>
        <a:srgbClr val="FFFFFF"/>
      </a:lt1>
      <a:dk2>
        <a:srgbClr val="242A41"/>
      </a:dk2>
      <a:lt2>
        <a:srgbClr val="E2E3E8"/>
      </a:lt2>
      <a:accent1>
        <a:srgbClr val="A8A17F"/>
      </a:accent1>
      <a:accent2>
        <a:srgbClr val="9AA772"/>
      </a:accent2>
      <a:accent3>
        <a:srgbClr val="8EA980"/>
      </a:accent3>
      <a:accent4>
        <a:srgbClr val="76AD7A"/>
      </a:accent4>
      <a:accent5>
        <a:srgbClr val="81AA95"/>
      </a:accent5>
      <a:accent6>
        <a:srgbClr val="74A9A4"/>
      </a:accent6>
      <a:hlink>
        <a:srgbClr val="6975AE"/>
      </a:hlink>
      <a:folHlink>
        <a:srgbClr val="7F7F7F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TF00001246</Template>
  <TotalTime>0</TotalTime>
  <Words>1</Words>
  <Application>Microsoft Office PowerPoint</Application>
  <PresentationFormat>Szélesvásznú</PresentationFormat>
  <Paragraphs>1</Paragraphs>
  <Slides>11</Slides>
  <Notes>1</Notes>
  <HiddenSlides>1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11</vt:i4>
      </vt:variant>
    </vt:vector>
  </HeadingPairs>
  <TitlesOfParts>
    <vt:vector size="12" baseType="lpstr">
      <vt:lpstr>BohemianVTI</vt:lpstr>
      <vt:lpstr>Helper.gov.com</vt:lpstr>
      <vt:lpstr>Cégünk főbb feladata:</vt:lpstr>
      <vt:lpstr>Miben is nyújtunk segítséget? </vt:lpstr>
      <vt:lpstr>Tudjuk hogy a Technikumban tanuló diákoknak nagy nehézség a viszga!</vt:lpstr>
      <vt:lpstr>Ebben segít nekünk a weboldalon megtalálható:</vt:lpstr>
      <vt:lpstr>Programozási Tételek.pdf</vt:lpstr>
      <vt:lpstr>PowerPoint-bemutató</vt:lpstr>
      <vt:lpstr>PowerPoint-bemutató</vt:lpstr>
      <vt:lpstr>PowerPoint-bemutató</vt:lpstr>
      <vt:lpstr>Weboldalunk ahol mindez megtalálható.   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/>
  <cp:lastModifiedBy/>
  <cp:revision>945</cp:revision>
  <dcterms:created xsi:type="dcterms:W3CDTF">2024-03-19T20:50:55Z</dcterms:created>
  <dcterms:modified xsi:type="dcterms:W3CDTF">2024-03-20T11:30:22Z</dcterms:modified>
</cp:coreProperties>
</file>